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3" r:id="rId6"/>
    <p:sldId id="265" r:id="rId7"/>
    <p:sldId id="264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82" r:id="rId17"/>
    <p:sldId id="283" r:id="rId18"/>
    <p:sldId id="294" r:id="rId19"/>
    <p:sldId id="313" r:id="rId20"/>
    <p:sldId id="275" r:id="rId21"/>
    <p:sldId id="276" r:id="rId22"/>
    <p:sldId id="277" r:id="rId23"/>
    <p:sldId id="278" r:id="rId24"/>
    <p:sldId id="279" r:id="rId25"/>
    <p:sldId id="284" r:id="rId26"/>
    <p:sldId id="286" r:id="rId27"/>
    <p:sldId id="312" r:id="rId28"/>
    <p:sldId id="287" r:id="rId29"/>
    <p:sldId id="288" r:id="rId30"/>
    <p:sldId id="290" r:id="rId31"/>
    <p:sldId id="296" r:id="rId32"/>
    <p:sldId id="298" r:id="rId33"/>
    <p:sldId id="299" r:id="rId34"/>
    <p:sldId id="292" r:id="rId35"/>
    <p:sldId id="289" r:id="rId36"/>
    <p:sldId id="293" r:id="rId37"/>
    <p:sldId id="295" r:id="rId38"/>
    <p:sldId id="297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11" r:id="rId47"/>
    <p:sldId id="307" r:id="rId48"/>
    <p:sldId id="310" r:id="rId4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7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76875-1233-4429-BB71-8BCA54CCC508}" type="datetimeFigureOut">
              <a:rPr lang="pl-PL" smtClean="0"/>
              <a:t>2012-11-27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098C1-B07F-4FE9-A287-FE66E2434C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0073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098C1-B07F-4FE9-A287-FE66E2434C47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8201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098C1-B07F-4FE9-A287-FE66E2434C47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537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dirty="0" smtClean="0"/>
              <a:t>Kliknij, aby edytować styl</a:t>
            </a:r>
            <a:endParaRPr kumimoji="0" lang="en-US" dirty="0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6237313"/>
            <a:ext cx="9147765" cy="627775"/>
            <a:chOff x="-3765" y="4832896"/>
            <a:chExt cx="9147765" cy="2032188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5554620"/>
              <a:ext cx="9144000" cy="131046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24C7B2-7006-47C3-8AB4-CA5F25F57EC8}" type="datetimeFigureOut">
              <a:rPr lang="pl-PL" smtClean="0"/>
              <a:t>2012-11-27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B65E952-09D6-40BE-9A8F-F3672261A63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4C7B2-7006-47C3-8AB4-CA5F25F57EC8}" type="datetimeFigureOut">
              <a:rPr lang="pl-PL" smtClean="0"/>
              <a:t>2012-11-27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65E952-09D6-40BE-9A8F-F3672261A63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4C7B2-7006-47C3-8AB4-CA5F25F57EC8}" type="datetimeFigureOut">
              <a:rPr lang="pl-PL" smtClean="0"/>
              <a:t>2012-11-27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65E952-09D6-40BE-9A8F-F3672261A63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4C7B2-7006-47C3-8AB4-CA5F25F57EC8}" type="datetimeFigureOut">
              <a:rPr lang="pl-PL" smtClean="0"/>
              <a:t>2012-11-27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65E952-09D6-40BE-9A8F-F3672261A63A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4C7B2-7006-47C3-8AB4-CA5F25F57EC8}" type="datetimeFigureOut">
              <a:rPr lang="pl-PL" smtClean="0"/>
              <a:t>2012-11-27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65E952-09D6-40BE-9A8F-F3672261A63A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4C7B2-7006-47C3-8AB4-CA5F25F57EC8}" type="datetimeFigureOut">
              <a:rPr lang="pl-PL" smtClean="0"/>
              <a:t>2012-11-27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65E952-09D6-40BE-9A8F-F3672261A63A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4C7B2-7006-47C3-8AB4-CA5F25F57EC8}" type="datetimeFigureOut">
              <a:rPr lang="pl-PL" smtClean="0"/>
              <a:t>2012-11-27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65E952-09D6-40BE-9A8F-F3672261A63A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4C7B2-7006-47C3-8AB4-CA5F25F57EC8}" type="datetimeFigureOut">
              <a:rPr lang="pl-PL" smtClean="0"/>
              <a:t>2012-11-27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65E952-09D6-40BE-9A8F-F3672261A63A}" type="slidenum">
              <a:rPr lang="pl-PL" smtClean="0"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4C7B2-7006-47C3-8AB4-CA5F25F57EC8}" type="datetimeFigureOut">
              <a:rPr lang="pl-PL" smtClean="0"/>
              <a:t>2012-11-27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65E952-09D6-40BE-9A8F-F3672261A63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224C7B2-7006-47C3-8AB4-CA5F25F57EC8}" type="datetimeFigureOut">
              <a:rPr lang="pl-PL" smtClean="0"/>
              <a:t>2012-11-27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65E952-09D6-40BE-9A8F-F3672261A63A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224C7B2-7006-47C3-8AB4-CA5F25F57EC8}" type="datetimeFigureOut">
              <a:rPr lang="pl-PL" smtClean="0"/>
              <a:t>2012-11-27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B65E952-09D6-40BE-9A8F-F3672261A63A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dirty="0" err="1" smtClean="0"/>
              <a:t>sfsaf</a:t>
            </a:r>
            <a:endParaRPr kumimoji="0" lang="en-US" dirty="0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224C7B2-7006-47C3-8AB4-CA5F25F57EC8}" type="datetimeFigureOut">
              <a:rPr lang="pl-PL" smtClean="0"/>
              <a:t>2012-11-27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B65E952-09D6-40BE-9A8F-F3672261A63A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109728" indent="0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None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hyperlink" Target="mailto:janczewskip@wp.p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Praca na wysokości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Wybrane </a:t>
            </a:r>
            <a:r>
              <a:rPr lang="pl-PL" dirty="0" smtClean="0"/>
              <a:t>zagadnienia</a:t>
            </a:r>
          </a:p>
          <a:p>
            <a:pPr algn="l"/>
            <a:r>
              <a:rPr lang="pl-PL" sz="1800" i="1" dirty="0" smtClean="0">
                <a:solidFill>
                  <a:srgbClr val="FF0000"/>
                </a:solidFill>
              </a:rPr>
              <a:t>W „pytaniach” i niekoniecznie w odpowiedziach</a:t>
            </a:r>
            <a:endParaRPr lang="pl-PL" sz="1800" i="1" dirty="0" smtClean="0">
              <a:solidFill>
                <a:srgbClr val="FF0000"/>
              </a:solidFill>
            </a:endParaRPr>
          </a:p>
        </p:txBody>
      </p:sp>
      <p:grpSp>
        <p:nvGrpSpPr>
          <p:cNvPr id="5" name="Grupa 4"/>
          <p:cNvGrpSpPr/>
          <p:nvPr/>
        </p:nvGrpSpPr>
        <p:grpSpPr>
          <a:xfrm flipH="1">
            <a:off x="-2409" y="0"/>
            <a:ext cx="2524125" cy="6381327"/>
            <a:chOff x="0" y="0"/>
            <a:chExt cx="2524125" cy="6381327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6" name="Obraz 5" descr="sprzęt zabezpieczający"/>
            <p:cNvPicPr>
              <a:picLocks noChangeAspect="1"/>
            </p:cNvPicPr>
            <p:nvPr/>
          </p:nvPicPr>
          <p:blipFill rotWithShape="1">
            <a:blip r:embed="rId2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21581" r="76292">
                          <a14:foregroundMark x1="27052" y1="34583" x2="27052" y2="34583"/>
                          <a14:foregroundMark x1="28267" y1="17500" x2="28267" y2="17500"/>
                          <a14:foregroundMark x1="28875" y1="21250" x2="28875" y2="21250"/>
                          <a14:foregroundMark x1="28571" y1="24167" x2="28571" y2="25000"/>
                          <a14:foregroundMark x1="27052" y1="30833" x2="27052" y2="30833"/>
                          <a14:foregroundMark x1="30395" y1="37917" x2="30395" y2="37917"/>
                          <a14:foregroundMark x1="24012" y1="29583" x2="24012" y2="29583"/>
                          <a14:foregroundMark x1="30091" y1="44167" x2="30091" y2="44167"/>
                          <a14:foregroundMark x1="34043" y1="45833" x2="34043" y2="45833"/>
                          <a14:foregroundMark x1="36170" y1="43333" x2="36170" y2="43333"/>
                          <a14:foregroundMark x1="37082" y1="38333" x2="37082" y2="38333"/>
                          <a14:foregroundMark x1="40426" y1="29583" x2="40426" y2="29583"/>
                          <a14:foregroundMark x1="39210" y1="34583" x2="39210" y2="34583"/>
                          <a14:foregroundMark x1="37690" y1="44167" x2="37690" y2="44167"/>
                          <a14:foregroundMark x1="39818" y1="48333" x2="39818" y2="48333"/>
                          <a14:foregroundMark x1="39514" y1="54583" x2="39514" y2="54583"/>
                          <a14:foregroundMark x1="37994" y1="60417" x2="37994" y2="60417"/>
                          <a14:foregroundMark x1="41945" y1="56250" x2="41945" y2="56250"/>
                          <a14:foregroundMark x1="47112" y1="56667" x2="47112" y2="56667"/>
                          <a14:foregroundMark x1="53799" y1="61250" x2="53799" y2="61250"/>
                          <a14:foregroundMark x1="62006" y1="79167" x2="62006" y2="79167"/>
                          <a14:foregroundMark x1="73252" y1="82083" x2="73252" y2="82083"/>
                          <a14:foregroundMark x1="73252" y1="76667" x2="73252" y2="76667"/>
                          <a14:foregroundMark x1="74164" y1="83333" x2="74164" y2="83333"/>
                          <a14:foregroundMark x1="74164" y1="79167" x2="74164" y2="79167"/>
                          <a14:foregroundMark x1="73860" y1="86667" x2="73860" y2="86667"/>
                          <a14:foregroundMark x1="72948" y1="18333" x2="72948" y2="18333"/>
                          <a14:foregroundMark x1="74164" y1="11250" x2="74164" y2="11250"/>
                          <a14:foregroundMark x1="73860" y1="25417" x2="73860" y2="25417"/>
                          <a14:foregroundMark x1="74164" y1="34583" x2="74164" y2="34583"/>
                          <a14:foregroundMark x1="73860" y1="41250" x2="73860" y2="41250"/>
                          <a14:foregroundMark x1="76292" y1="31250" x2="76292" y2="31250"/>
                          <a14:foregroundMark x1="31003" y1="17083" x2="31003" y2="17083"/>
                          <a14:foregroundMark x1="37994" y1="68333" x2="37994" y2="68333"/>
                          <a14:foregroundMark x1="38906" y1="84583" x2="38906" y2="84583"/>
                          <a14:foregroundMark x1="39514" y1="7500" x2="39514" y2="7500"/>
                          <a14:foregroundMark x1="41033" y1="8333" x2="41033" y2="8333"/>
                          <a14:backgroundMark x1="53191" y1="10000" x2="53191" y2="10000"/>
                          <a14:backgroundMark x1="30091" y1="6250" x2="30091" y2="6250"/>
                          <a14:backgroundMark x1="28875" y1="72083" x2="28875" y2="72083"/>
                          <a14:backgroundMark x1="52888" y1="78333" x2="52888" y2="78333"/>
                          <a14:backgroundMark x1="50152" y1="24167" x2="50152" y2="24167"/>
                          <a14:backgroundMark x1="53495" y1="22500" x2="53495" y2="22500"/>
                          <a14:backgroundMark x1="40426" y1="3750" x2="40426" y2="3750"/>
                          <a14:backgroundMark x1="40122" y1="12500" x2="40122" y2="12500"/>
                          <a14:backgroundMark x1="40426" y1="9583" x2="40426" y2="9583"/>
                          <a14:backgroundMark x1="48936" y1="15833" x2="48936" y2="15833"/>
                          <a14:backgroundMark x1="54103" y1="17083" x2="54103" y2="17083"/>
                          <a14:backgroundMark x1="60182" y1="45833" x2="60182" y2="4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05" r="24841"/>
            <a:stretch/>
          </p:blipFill>
          <p:spPr bwMode="auto">
            <a:xfrm>
              <a:off x="0" y="0"/>
              <a:ext cx="2524125" cy="34575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Dowolny kształt 6"/>
            <p:cNvSpPr/>
            <p:nvPr/>
          </p:nvSpPr>
          <p:spPr>
            <a:xfrm>
              <a:off x="742950" y="28574"/>
              <a:ext cx="807166" cy="6352753"/>
            </a:xfrm>
            <a:custGeom>
              <a:avLst/>
              <a:gdLst>
                <a:gd name="connsiteX0" fmla="*/ 203969 w 203969"/>
                <a:gd name="connsiteY0" fmla="*/ 0 h 3429000"/>
                <a:gd name="connsiteX1" fmla="*/ 89669 w 203969"/>
                <a:gd name="connsiteY1" fmla="*/ 666750 h 3429000"/>
                <a:gd name="connsiteX2" fmla="*/ 3944 w 203969"/>
                <a:gd name="connsiteY2" fmla="*/ 1095375 h 3429000"/>
                <a:gd name="connsiteX3" fmla="*/ 22994 w 203969"/>
                <a:gd name="connsiteY3" fmla="*/ 2457450 h 3429000"/>
                <a:gd name="connsiteX4" fmla="*/ 99194 w 203969"/>
                <a:gd name="connsiteY4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969" h="3429000">
                  <a:moveTo>
                    <a:pt x="203969" y="0"/>
                  </a:moveTo>
                  <a:cubicBezTo>
                    <a:pt x="163487" y="242094"/>
                    <a:pt x="123006" y="484188"/>
                    <a:pt x="89669" y="666750"/>
                  </a:cubicBezTo>
                  <a:cubicBezTo>
                    <a:pt x="56332" y="849312"/>
                    <a:pt x="15056" y="796925"/>
                    <a:pt x="3944" y="1095375"/>
                  </a:cubicBezTo>
                  <a:cubicBezTo>
                    <a:pt x="-7168" y="1393825"/>
                    <a:pt x="7119" y="2068512"/>
                    <a:pt x="22994" y="2457450"/>
                  </a:cubicBezTo>
                  <a:cubicBezTo>
                    <a:pt x="38869" y="2846388"/>
                    <a:pt x="69031" y="3137694"/>
                    <a:pt x="99194" y="3429000"/>
                  </a:cubicBez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Dowolny kształt 7"/>
            <p:cNvSpPr/>
            <p:nvPr/>
          </p:nvSpPr>
          <p:spPr>
            <a:xfrm>
              <a:off x="781050" y="47625"/>
              <a:ext cx="76200" cy="6333702"/>
            </a:xfrm>
            <a:custGeom>
              <a:avLst/>
              <a:gdLst>
                <a:gd name="connsiteX0" fmla="*/ 152400 w 152400"/>
                <a:gd name="connsiteY0" fmla="*/ 0 h 3457575"/>
                <a:gd name="connsiteX1" fmla="*/ 57150 w 152400"/>
                <a:gd name="connsiteY1" fmla="*/ 1200150 h 3457575"/>
                <a:gd name="connsiteX2" fmla="*/ 38100 w 152400"/>
                <a:gd name="connsiteY2" fmla="*/ 2286000 h 3457575"/>
                <a:gd name="connsiteX3" fmla="*/ 0 w 152400"/>
                <a:gd name="connsiteY3" fmla="*/ 3457575 h 3457575"/>
                <a:gd name="connsiteX4" fmla="*/ 0 w 152400"/>
                <a:gd name="connsiteY4" fmla="*/ 3457575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3457575">
                  <a:moveTo>
                    <a:pt x="152400" y="0"/>
                  </a:moveTo>
                  <a:cubicBezTo>
                    <a:pt x="114300" y="409575"/>
                    <a:pt x="76200" y="819150"/>
                    <a:pt x="57150" y="1200150"/>
                  </a:cubicBezTo>
                  <a:cubicBezTo>
                    <a:pt x="38100" y="1581150"/>
                    <a:pt x="47625" y="1909763"/>
                    <a:pt x="38100" y="2286000"/>
                  </a:cubicBezTo>
                  <a:cubicBezTo>
                    <a:pt x="28575" y="2662237"/>
                    <a:pt x="0" y="3457575"/>
                    <a:pt x="0" y="3457575"/>
                  </a:cubicBezTo>
                  <a:lnTo>
                    <a:pt x="0" y="3457575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26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515623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 </a:t>
            </a:r>
            <a:r>
              <a:rPr lang="pl-PL" dirty="0" smtClean="0"/>
              <a:t>Praca na wysokości powyżej 3 m</a:t>
            </a:r>
          </a:p>
          <a:p>
            <a:endParaRPr lang="pl-PL" b="1" u="sng" dirty="0" smtClean="0">
              <a:solidFill>
                <a:srgbClr val="C00000"/>
              </a:solidFill>
            </a:endParaRPr>
          </a:p>
          <a:p>
            <a:r>
              <a:rPr lang="pl-PL" u="sng" dirty="0" smtClean="0">
                <a:solidFill>
                  <a:srgbClr val="C00000"/>
                </a:solidFill>
              </a:rPr>
              <a:t>Wady </a:t>
            </a:r>
            <a:r>
              <a:rPr lang="pl-PL" u="sng" dirty="0">
                <a:solidFill>
                  <a:srgbClr val="C00000"/>
                </a:solidFill>
              </a:rPr>
              <a:t>wzroku wymagające </a:t>
            </a:r>
            <a:r>
              <a:rPr lang="pl-PL" b="1" u="sng" dirty="0">
                <a:solidFill>
                  <a:srgbClr val="C00000"/>
                </a:solidFill>
              </a:rPr>
              <a:t>stałego noszenia szkieł korekcyjnych</a:t>
            </a:r>
            <a:r>
              <a:rPr lang="pl-PL" u="sng" dirty="0">
                <a:solidFill>
                  <a:srgbClr val="C00000"/>
                </a:solidFill>
              </a:rPr>
              <a:t> stanowią przeciwwskazanie do zatrudnienia </a:t>
            </a:r>
            <a:r>
              <a:rPr lang="pl-PL" dirty="0"/>
              <a:t>(</a:t>
            </a:r>
            <a:r>
              <a:rPr lang="pl-PL" b="1" u="sng" dirty="0">
                <a:solidFill>
                  <a:srgbClr val="7030A0"/>
                </a:solidFill>
              </a:rPr>
              <a:t>nie dotyczy soczewek kontaktowych</a:t>
            </a:r>
            <a:r>
              <a:rPr lang="pl-PL" dirty="0" smtClean="0"/>
              <a:t>)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Okulary a praca na wysokości</a:t>
            </a: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50290"/>
            <a:ext cx="3807759" cy="221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941280"/>
            <a:ext cx="352425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75250" y="6381328"/>
            <a:ext cx="669674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400" dirty="0" smtClean="0"/>
              <a:t>Foto http</a:t>
            </a:r>
            <a:r>
              <a:rPr lang="pl-PL" sz="1400" dirty="0"/>
              <a:t>://frywolnie.com.pl/soczewki-kontaktowe-czy-okulary/</a:t>
            </a:r>
          </a:p>
        </p:txBody>
      </p:sp>
    </p:spTree>
    <p:extLst>
      <p:ext uri="{BB962C8B-B14F-4D97-AF65-F5344CB8AC3E}">
        <p14:creationId xmlns:p14="http://schemas.microsoft.com/office/powerpoint/2010/main" val="22863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1092884"/>
            <a:ext cx="8229600" cy="5760640"/>
          </a:xfrm>
        </p:spPr>
        <p:txBody>
          <a:bodyPr>
            <a:normAutofit/>
          </a:bodyPr>
          <a:lstStyle/>
          <a:p>
            <a:pPr marL="566928" indent="-457200">
              <a:buFont typeface="Arial" pitchFamily="34" charset="0"/>
              <a:buChar char="•"/>
            </a:pPr>
            <a:r>
              <a:rPr lang="pl-PL" sz="2000" dirty="0" smtClean="0"/>
              <a:t>Czy samo zaświadczenie lekarskie o braku przeciwskazań do pracy na zajmowanym stanowisku (np. monter konstrukcji stalowych) jest wystarczającym dowodem, że pracownik może wykonywać pracę na wysokości?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sz="2000" dirty="0" smtClean="0"/>
              <a:t>Czy równie ważne jest dla pracodawcy skierowanie na badania i gdzie ono powinno być przechowywane?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sz="2000" dirty="0" smtClean="0"/>
              <a:t>Co ma zrobić pracownik noszący na stałe szkła korygujące, gdy w skierowaniu jest wskazana praca na wysokości powyżej 3 m?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sz="2000" dirty="0" smtClean="0"/>
              <a:t>Czy są dopuszczalne zapiski na zaświadczeniach lekarskich typu „przy pracy na wysokości powyżej 3m zaleca się stosować szkieł kontaktowych”?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sz="2000" dirty="0" smtClean="0"/>
              <a:t>Czy powyższy zapis jest zaleceniem lekarskim, do którego zgodnie z Ustawą Kodeks pracy Art. 212 punkt 6), osoba kierująca pracownikiem jest obowiązana się stosować?</a:t>
            </a:r>
          </a:p>
          <a:p>
            <a:pPr marL="566928" indent="-457200">
              <a:buFont typeface="Arial" pitchFamily="34" charset="0"/>
              <a:buChar char="•"/>
            </a:pPr>
            <a:endParaRPr lang="pl-PL" dirty="0" smtClean="0"/>
          </a:p>
          <a:p>
            <a:pPr marL="566928" indent="-457200">
              <a:buFont typeface="Arial" pitchFamily="34" charset="0"/>
              <a:buChar char="•"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Pytania problemowe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 rot="1894132">
            <a:off x="5940152" y="204611"/>
            <a:ext cx="72008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pl-PL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8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098571"/>
          </a:xfrm>
        </p:spPr>
        <p:txBody>
          <a:bodyPr>
            <a:normAutofit fontScale="55000" lnSpcReduction="20000"/>
          </a:bodyPr>
          <a:lstStyle/>
          <a:p>
            <a:r>
              <a:rPr lang="pl-PL" b="1" dirty="0" smtClean="0"/>
              <a:t>Ustawa Kodeks pracy</a:t>
            </a:r>
          </a:p>
          <a:p>
            <a:r>
              <a:rPr lang="pl-PL" dirty="0" smtClean="0"/>
              <a:t>Art</a:t>
            </a:r>
            <a:r>
              <a:rPr lang="pl-PL" dirty="0"/>
              <a:t>. 237</a:t>
            </a:r>
            <a:r>
              <a:rPr lang="pl-PL" baseline="30000" dirty="0"/>
              <a:t>3</a:t>
            </a:r>
            <a:r>
              <a:rPr lang="pl-PL" dirty="0"/>
              <a:t>. § 1. Nie wolno dopuścić pracownika do pracy, do której wykonywania nie posiada on wymaganych kwalifikacji lub potrzebnych umiejętności, a także dostatecznej znajomości przepisów oraz zasad bezpieczeństwa i higieny pracy.</a:t>
            </a:r>
          </a:p>
          <a:p>
            <a:endParaRPr lang="pl-PL" b="1" dirty="0" smtClean="0"/>
          </a:p>
          <a:p>
            <a:r>
              <a:rPr lang="pl-PL" b="1" dirty="0" smtClean="0"/>
              <a:t>Ogólne przepisz bezpieczeństwa </a:t>
            </a:r>
            <a:r>
              <a:rPr lang="pl-PL" b="1" dirty="0"/>
              <a:t>i higieny </a:t>
            </a:r>
            <a:r>
              <a:rPr lang="pl-PL" b="1" dirty="0" smtClean="0"/>
              <a:t>pracy. </a:t>
            </a:r>
            <a:r>
              <a:rPr lang="pl-PL" b="1" dirty="0"/>
              <a:t>Rozdział 6</a:t>
            </a:r>
          </a:p>
          <a:p>
            <a:r>
              <a:rPr lang="pl-PL" b="1" dirty="0"/>
              <a:t>Prace szczególnie niebezpieczne</a:t>
            </a:r>
          </a:p>
          <a:p>
            <a:r>
              <a:rPr lang="pl-PL" dirty="0" smtClean="0"/>
              <a:t>§</a:t>
            </a:r>
            <a:r>
              <a:rPr lang="pl-PL" dirty="0"/>
              <a:t> 81. </a:t>
            </a:r>
            <a:r>
              <a:rPr lang="pl-PL" dirty="0" smtClean="0"/>
              <a:t> </a:t>
            </a:r>
            <a:r>
              <a:rPr lang="pl-PL" dirty="0"/>
              <a:t>1. Pracodawca określa szczegółowe wymagania bezpieczeństwa i higieny pracy przy wykonywaniu </a:t>
            </a:r>
            <a:r>
              <a:rPr lang="pl-PL" b="1" dirty="0">
                <a:solidFill>
                  <a:srgbClr val="C00000"/>
                </a:solidFill>
              </a:rPr>
              <a:t>prac szczególnie niebezpiecznych</a:t>
            </a:r>
            <a:r>
              <a:rPr lang="pl-PL" dirty="0"/>
              <a:t>, w szczególności zapewnia:</a:t>
            </a:r>
          </a:p>
          <a:p>
            <a:r>
              <a:rPr lang="pl-PL" dirty="0" smtClean="0"/>
              <a:t>………..</a:t>
            </a:r>
            <a:endParaRPr lang="pl-PL" dirty="0"/>
          </a:p>
          <a:p>
            <a:r>
              <a:rPr lang="pl-PL" dirty="0" smtClean="0">
                <a:solidFill>
                  <a:srgbClr val="C00000"/>
                </a:solidFill>
              </a:rPr>
              <a:t>3</a:t>
            </a:r>
            <a:r>
              <a:rPr lang="pl-PL" dirty="0">
                <a:solidFill>
                  <a:srgbClr val="C00000"/>
                </a:solidFill>
              </a:rPr>
              <a:t>)	instruktaż pracowników obejmujący w szczególności:</a:t>
            </a:r>
          </a:p>
          <a:p>
            <a:r>
              <a:rPr lang="pl-PL" dirty="0">
                <a:solidFill>
                  <a:srgbClr val="C00000"/>
                </a:solidFill>
              </a:rPr>
              <a:t>a)	imienny podział pracy,</a:t>
            </a:r>
          </a:p>
          <a:p>
            <a:r>
              <a:rPr lang="pl-PL" dirty="0">
                <a:solidFill>
                  <a:srgbClr val="C00000"/>
                </a:solidFill>
              </a:rPr>
              <a:t>b)	kolejność wykonywania zadań,</a:t>
            </a:r>
          </a:p>
          <a:p>
            <a:r>
              <a:rPr lang="pl-PL" dirty="0" smtClean="0">
                <a:solidFill>
                  <a:srgbClr val="C00000"/>
                </a:solidFill>
              </a:rPr>
              <a:t>c)	wymagania </a:t>
            </a:r>
            <a:r>
              <a:rPr lang="pl-PL" dirty="0">
                <a:solidFill>
                  <a:srgbClr val="C00000"/>
                </a:solidFill>
              </a:rPr>
              <a:t>bezpieczeństwa i higieny pracy przy poszczególnych czynnościach</a:t>
            </a:r>
            <a:r>
              <a:rPr lang="pl-PL" dirty="0" smtClean="0">
                <a:solidFill>
                  <a:srgbClr val="C00000"/>
                </a:solidFill>
              </a:rPr>
              <a:t>.</a:t>
            </a:r>
          </a:p>
          <a:p>
            <a:endParaRPr lang="pl-PL" b="1" dirty="0" smtClean="0"/>
          </a:p>
          <a:p>
            <a:r>
              <a:rPr lang="pl-PL" b="1" dirty="0" smtClean="0"/>
              <a:t>Szkolenia </a:t>
            </a:r>
            <a:r>
              <a:rPr lang="pl-PL" b="1" dirty="0"/>
              <a:t>w dziedzinie bezpieczeństwa i higieny </a:t>
            </a:r>
            <a:r>
              <a:rPr lang="pl-PL" b="1" dirty="0" smtClean="0"/>
              <a:t>pracy.</a:t>
            </a:r>
            <a:endParaRPr lang="pl-PL" b="1" dirty="0"/>
          </a:p>
          <a:p>
            <a:r>
              <a:rPr lang="pl-PL" dirty="0" smtClean="0"/>
              <a:t>§</a:t>
            </a:r>
            <a:r>
              <a:rPr lang="pl-PL" dirty="0"/>
              <a:t> 1a. </a:t>
            </a:r>
            <a:r>
              <a:rPr lang="pl-PL" dirty="0" smtClean="0"/>
              <a:t>Ilekroć </a:t>
            </a:r>
            <a:r>
              <a:rPr lang="pl-PL" dirty="0"/>
              <a:t>w rozporządzeniu jest mowa o:</a:t>
            </a:r>
          </a:p>
          <a:p>
            <a:r>
              <a:rPr lang="pl-PL" dirty="0" smtClean="0"/>
              <a:t>1</a:t>
            </a:r>
            <a:r>
              <a:rPr lang="pl-PL" dirty="0"/>
              <a:t>)	</a:t>
            </a:r>
            <a:r>
              <a:rPr lang="pl-PL" b="1" dirty="0">
                <a:solidFill>
                  <a:srgbClr val="C00000"/>
                </a:solidFill>
              </a:rPr>
              <a:t>instruktażu</a:t>
            </a:r>
            <a:r>
              <a:rPr lang="pl-PL" dirty="0"/>
              <a:t> - rozumie się przez to formę szkolenia </a:t>
            </a:r>
            <a:r>
              <a:rPr lang="pl-PL" u="sng" dirty="0"/>
              <a:t>o czasie trwania nie krótszym niż </a:t>
            </a:r>
            <a:r>
              <a:rPr lang="pl-PL" b="1" u="sng" dirty="0">
                <a:solidFill>
                  <a:srgbClr val="C00000"/>
                </a:solidFill>
              </a:rPr>
              <a:t>2 godziny lekcyjne</a:t>
            </a:r>
            <a:r>
              <a:rPr lang="pl-PL" b="1" dirty="0"/>
              <a:t>, </a:t>
            </a:r>
            <a:r>
              <a:rPr lang="pl-PL" dirty="0"/>
              <a:t>umożliwiającego uzyskanie, aktualizowanie lub uzupełnianie wiedzy i umiejętności dotyczących wykonywania pracy i zachowania się w zakładzie pracy w sposób zgodny z przepisami i zasadami bezpieczeństwa i higieny pracy;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Niezbędne szkolenia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53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pl-PL" dirty="0"/>
              <a:t>§ 11. 1. Instruktaż stanowiskowy przeprowadza się przed dopuszczeniem do wykonywania pracy na określonym stanowisku:</a:t>
            </a:r>
          </a:p>
          <a:p>
            <a:r>
              <a:rPr lang="pl-PL" dirty="0" smtClean="0"/>
              <a:t>1</a:t>
            </a:r>
            <a:r>
              <a:rPr lang="pl-PL" dirty="0"/>
              <a:t>)	pracownika zatrudnianego na stanowisku robotniczym oraz innym, na którym występuje narażenie na działanie czynników szkodliwych dla zdrowia, uciążliwych </a:t>
            </a:r>
            <a:r>
              <a:rPr lang="pl-PL" b="1" dirty="0">
                <a:solidFill>
                  <a:srgbClr val="C00000"/>
                </a:solidFill>
              </a:rPr>
              <a:t>lub niebezpiecznych</a:t>
            </a:r>
            <a:r>
              <a:rPr lang="pl-PL" dirty="0"/>
              <a:t>;</a:t>
            </a:r>
          </a:p>
          <a:p>
            <a:r>
              <a:rPr lang="pl-PL" dirty="0" smtClean="0"/>
              <a:t>………………………</a:t>
            </a:r>
            <a:endParaRPr lang="pl-PL" dirty="0"/>
          </a:p>
          <a:p>
            <a:r>
              <a:rPr lang="pl-PL" dirty="0"/>
              <a:t>2. </a:t>
            </a:r>
            <a:r>
              <a:rPr lang="pl-PL" b="1" dirty="0">
                <a:solidFill>
                  <a:srgbClr val="C00000"/>
                </a:solidFill>
              </a:rPr>
              <a:t>Pracownik wykonujący pracę na kilku stanowiskach pracy powinien odbyć instruktaż stanowiskowy na każdym z tych stanowisk.</a:t>
            </a:r>
          </a:p>
          <a:p>
            <a:r>
              <a:rPr lang="pl-PL" dirty="0"/>
              <a:t>3. </a:t>
            </a:r>
            <a:r>
              <a:rPr lang="pl-PL" b="1" dirty="0">
                <a:solidFill>
                  <a:srgbClr val="C00000"/>
                </a:solidFill>
              </a:rPr>
              <a:t>W przypadku wprowadzenia na stanowisku, o którym mowa w ust. 1 pkt 1, zmian </a:t>
            </a:r>
            <a:r>
              <a:rPr lang="pl-PL" dirty="0"/>
              <a:t>warunków techniczno-organizacyjnych, w szczególności zmian procesu technologicznego, zmian organizacji stanowisk pracy, wprowadzenia do stosowania substancji o działaniu szkodliwym dla zdrowia albo niebezpiecznym oraz nowych lub zmienianych narzędzi, maszyn i innych urządzeń - pracownik zatrudniony na tym stanowisku odbywa instruktaż stanowiskowy przygotowujący go do bezpiecznego wykonywania pracy w zmienionych warunkach. Tematyka i czas trwania instruktażu stanowiskowego powinny być uzależnione od rodzaju i zakresu wprowadzonych na stanowisku zmian.</a:t>
            </a:r>
          </a:p>
          <a:p>
            <a:r>
              <a:rPr lang="pl-PL" dirty="0" smtClean="0"/>
              <a:t>……………………………………..</a:t>
            </a:r>
            <a:endParaRPr lang="pl-PL" dirty="0"/>
          </a:p>
          <a:p>
            <a:r>
              <a:rPr lang="pl-PL" dirty="0"/>
              <a:t>5. Instruktaż stanowiskowy przeprowadza wyznaczona przez pracodawcę </a:t>
            </a:r>
            <a:r>
              <a:rPr lang="pl-PL" b="1" dirty="0">
                <a:solidFill>
                  <a:srgbClr val="C00000"/>
                </a:solidFill>
              </a:rPr>
              <a:t>osoba kierująca pracownikami lub pracodawca, jeżeli osoby te posiadają odpowiednie kwalifikacje i doświadczenie zawodowe oraz są przeszkolone w zakresie metod prowadzenia instruktażu stanowiskowego.</a:t>
            </a:r>
          </a:p>
          <a:p>
            <a:r>
              <a:rPr lang="pl-PL" dirty="0"/>
              <a:t>6. </a:t>
            </a:r>
            <a:r>
              <a:rPr lang="pl-PL" b="1" dirty="0">
                <a:solidFill>
                  <a:srgbClr val="FF0000"/>
                </a:solidFill>
              </a:rPr>
              <a:t>Instruktaż stanowiskowy kończy się sprawdzianem wiedzy </a:t>
            </a:r>
            <a:r>
              <a:rPr lang="pl-PL" dirty="0"/>
              <a:t>i umiejętności z zakresu wykonywania pracy zgodnie z przepisami oraz zasadami bezpieczeństwa i higieny pracy, stanowiącym podstawę </a:t>
            </a:r>
            <a:r>
              <a:rPr lang="pl-PL" b="1" dirty="0">
                <a:solidFill>
                  <a:srgbClr val="FF0000"/>
                </a:solidFill>
              </a:rPr>
              <a:t>dopuszczenia pracownika do wykonywania pracy na określonym stanowisku.</a:t>
            </a:r>
          </a:p>
          <a:p>
            <a:r>
              <a:rPr lang="pl-PL" dirty="0" smtClean="0"/>
              <a:t>§</a:t>
            </a:r>
            <a:r>
              <a:rPr lang="pl-PL" dirty="0"/>
              <a:t> 12. 1. </a:t>
            </a:r>
            <a:r>
              <a:rPr lang="pl-PL" b="1" dirty="0">
                <a:solidFill>
                  <a:srgbClr val="C00000"/>
                </a:solidFill>
              </a:rPr>
              <a:t>Odbycie instruktażu </a:t>
            </a:r>
            <a:r>
              <a:rPr lang="pl-PL" dirty="0"/>
              <a:t>ogólnego oraz instruktażu stanowiskowego </a:t>
            </a:r>
            <a:r>
              <a:rPr lang="pl-PL" b="1" dirty="0">
                <a:solidFill>
                  <a:srgbClr val="C00000"/>
                </a:solidFill>
              </a:rPr>
              <a:t>pracownik potwierdza na piśmie w karcie szkolenia wstępnego</a:t>
            </a:r>
            <a:r>
              <a:rPr lang="pl-PL" dirty="0"/>
              <a:t>, która jest przechowywana w aktach osobowych pracownika.</a:t>
            </a:r>
          </a:p>
          <a:p>
            <a:r>
              <a:rPr lang="pl-PL" dirty="0"/>
              <a:t>2. Wzór karty szkolenia wstępnego jest określony w załączniku nr 2 do rozporządzenia.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Czy to jest </a:t>
            </a:r>
            <a:r>
              <a:rPr lang="pl-PL" u="sng" dirty="0" smtClean="0"/>
              <a:t>ten</a:t>
            </a:r>
            <a:r>
              <a:rPr lang="pl-PL" dirty="0" smtClean="0"/>
              <a:t> „Instruktaż”?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 rot="1894132">
            <a:off x="6896982" y="5335704"/>
            <a:ext cx="72008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pl-PL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44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pl-PL" sz="2000" dirty="0" smtClean="0"/>
              <a:t>Czy jest to wystarczające potwierdzenie odbytego instruktażu?</a:t>
            </a:r>
            <a:endParaRPr lang="pl-PL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5560740" cy="610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691680" y="2276872"/>
            <a:ext cx="6336704" cy="4581128"/>
          </a:xfrm>
          <a:prstGeom prst="rect">
            <a:avLst/>
          </a:prstGeom>
          <a:noFill/>
          <a:ln w="31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95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Problemy nawarstwiają się w przypadku powstania wypadku.</a:t>
            </a:r>
          </a:p>
          <a:p>
            <a:r>
              <a:rPr lang="pl-PL" dirty="0" smtClean="0"/>
              <a:t>Między innymi problem polega na </a:t>
            </a:r>
            <a:r>
              <a:rPr lang="pl-PL" b="1" u="sng" dirty="0" smtClean="0">
                <a:solidFill>
                  <a:srgbClr val="FF0000"/>
                </a:solidFill>
              </a:rPr>
              <a:t>dostarczeniu dowodów</a:t>
            </a:r>
            <a:r>
              <a:rPr lang="pl-PL" dirty="0" smtClean="0"/>
              <a:t> zaświadczających o dopuszczeniu pracownika do pracy na wysokości z </a:t>
            </a:r>
            <a:r>
              <a:rPr lang="pl-PL" b="1" u="sng" dirty="0" smtClean="0">
                <a:solidFill>
                  <a:srgbClr val="FF0000"/>
                </a:solidFill>
              </a:rPr>
              <a:t>brakiem przeciwskazań do wykonywania tej pracy</a:t>
            </a:r>
            <a:r>
              <a:rPr lang="pl-PL" dirty="0" smtClean="0"/>
              <a:t> oraz </a:t>
            </a:r>
            <a:r>
              <a:rPr lang="pl-PL" b="1" u="sng" dirty="0" smtClean="0">
                <a:solidFill>
                  <a:srgbClr val="FF0000"/>
                </a:solidFill>
              </a:rPr>
              <a:t>zapisów z instruktażu potwierdzającego</a:t>
            </a:r>
            <a:r>
              <a:rPr lang="pl-PL" dirty="0" smtClean="0"/>
              <a:t>: 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UWAGA !!!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347864" y="4653136"/>
            <a:ext cx="4572000" cy="1477328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pl-PL" dirty="0"/>
              <a:t>a)	imienny podział pracy,</a:t>
            </a:r>
          </a:p>
          <a:p>
            <a:r>
              <a:rPr lang="pl-PL" dirty="0"/>
              <a:t>b)	kolejność wykonywania zadań,</a:t>
            </a:r>
          </a:p>
          <a:p>
            <a:r>
              <a:rPr lang="pl-PL" dirty="0"/>
              <a:t>c)	wymagania bezpieczeństwa i higieny pracy przy poszczególnych czynnościach.</a:t>
            </a:r>
          </a:p>
        </p:txBody>
      </p:sp>
    </p:spTree>
    <p:extLst>
      <p:ext uri="{BB962C8B-B14F-4D97-AF65-F5344CB8AC3E}">
        <p14:creationId xmlns:p14="http://schemas.microsoft.com/office/powerpoint/2010/main" val="17708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§ 41. 1. Pracodawca jest obowiązany udostępnić pracownikom, do stałego korzystania, aktualne </a:t>
            </a:r>
            <a:r>
              <a:rPr lang="pl-PL" b="1" u="sng" dirty="0">
                <a:solidFill>
                  <a:srgbClr val="FF0000"/>
                </a:solidFill>
              </a:rPr>
              <a:t>instrukcje bezpieczeństwa i higieny pracy dotyczące:</a:t>
            </a:r>
          </a:p>
          <a:p>
            <a:r>
              <a:rPr lang="pl-PL" dirty="0"/>
              <a:t>	1)	stosowanych w zakładzie procesów technologicznych oraz </a:t>
            </a:r>
            <a:r>
              <a:rPr lang="pl-PL" b="1" u="sng" dirty="0">
                <a:solidFill>
                  <a:srgbClr val="FF0000"/>
                </a:solidFill>
              </a:rPr>
              <a:t>wykonywania prac związanych z zagrożeniami wypadkowymi lub zagrożeniami zdrowia pracowników</a:t>
            </a:r>
            <a:r>
              <a:rPr lang="pl-PL" dirty="0"/>
              <a:t>;</a:t>
            </a:r>
          </a:p>
          <a:p>
            <a:r>
              <a:rPr lang="pl-PL" dirty="0"/>
              <a:t>	2)	obsługi maszyn i innych urządzeń technicznych;</a:t>
            </a:r>
          </a:p>
          <a:p>
            <a:r>
              <a:rPr lang="pl-PL" dirty="0"/>
              <a:t>	</a:t>
            </a:r>
            <a:r>
              <a:rPr lang="pl-PL" dirty="0" smtClean="0"/>
              <a:t>……………………..</a:t>
            </a:r>
            <a:endParaRPr lang="pl-PL" dirty="0"/>
          </a:p>
          <a:p>
            <a:r>
              <a:rPr lang="pl-PL" dirty="0"/>
              <a:t>2. Instrukcje, o których mowa w ust. 1, powinny w sposób zrozumiały dla pracowników </a:t>
            </a:r>
            <a:endParaRPr lang="pl-PL" dirty="0" smtClean="0"/>
          </a:p>
          <a:p>
            <a:pPr marL="566928" indent="-457200">
              <a:buFont typeface="Arial" pitchFamily="34" charset="0"/>
              <a:buChar char="•"/>
            </a:pPr>
            <a:r>
              <a:rPr lang="pl-PL" b="1" u="sng" dirty="0" smtClean="0"/>
              <a:t>wskazywać </a:t>
            </a:r>
            <a:r>
              <a:rPr lang="pl-PL" b="1" u="sng" dirty="0"/>
              <a:t>czynności,</a:t>
            </a:r>
            <a:r>
              <a:rPr lang="pl-PL" dirty="0"/>
              <a:t> </a:t>
            </a:r>
            <a:r>
              <a:rPr lang="pl-PL" b="1" u="sng" dirty="0" smtClean="0"/>
              <a:t>które </a:t>
            </a:r>
            <a:r>
              <a:rPr lang="pl-PL" b="1" u="sng" dirty="0"/>
              <a:t>należy wykonać przed rozpoczęciem danej pracy, </a:t>
            </a:r>
            <a:endParaRPr lang="pl-PL" b="1" u="sng" dirty="0" smtClean="0"/>
          </a:p>
          <a:p>
            <a:pPr marL="566928" indent="-457200">
              <a:buFont typeface="Arial" pitchFamily="34" charset="0"/>
              <a:buChar char="•"/>
            </a:pPr>
            <a:r>
              <a:rPr lang="pl-PL" b="1" u="sng" dirty="0" smtClean="0"/>
              <a:t>zasady </a:t>
            </a:r>
            <a:r>
              <a:rPr lang="pl-PL" b="1" u="sng" dirty="0"/>
              <a:t>i sposoby bezpiecznego wykonywania pracy, </a:t>
            </a:r>
            <a:r>
              <a:rPr lang="pl-PL" b="1" u="sng" dirty="0" smtClean="0"/>
              <a:t>czynności </a:t>
            </a:r>
            <a:r>
              <a:rPr lang="pl-PL" b="1" u="sng" dirty="0"/>
              <a:t>do wykonania po jej zakończeniu oraz zasady </a:t>
            </a:r>
            <a:endParaRPr lang="pl-PL" b="1" u="sng" dirty="0" smtClean="0"/>
          </a:p>
          <a:p>
            <a:pPr marL="566928" indent="-457200">
              <a:buFont typeface="Arial" pitchFamily="34" charset="0"/>
              <a:buChar char="•"/>
            </a:pPr>
            <a:r>
              <a:rPr lang="pl-PL" b="1" u="sng" dirty="0" smtClean="0">
                <a:solidFill>
                  <a:srgbClr val="FF0000"/>
                </a:solidFill>
              </a:rPr>
              <a:t>postępowania </a:t>
            </a:r>
            <a:r>
              <a:rPr lang="pl-PL" b="1" u="sng" dirty="0">
                <a:solidFill>
                  <a:srgbClr val="FF0000"/>
                </a:solidFill>
              </a:rPr>
              <a:t>w sytuacjach awaryjnych stwarzających zagrożenia dla życia lub zdrowia pracowników.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smtClean="0"/>
              <a:t>………….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Niezbędne instrukcje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161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481328"/>
            <a:ext cx="4114800" cy="2523735"/>
          </a:xfrm>
        </p:spPr>
        <p:txBody>
          <a:bodyPr>
            <a:normAutofit fontScale="77500" lnSpcReduction="20000"/>
          </a:bodyPr>
          <a:lstStyle/>
          <a:p>
            <a:r>
              <a:rPr lang="pl-PL" dirty="0" smtClean="0"/>
              <a:t>Instrukcja między innymi powinna odpowiedzieć nam na pytanie: </a:t>
            </a:r>
            <a:r>
              <a:rPr lang="pl-PL" b="1" dirty="0" smtClean="0">
                <a:solidFill>
                  <a:srgbClr val="FF0000"/>
                </a:solidFill>
              </a:rPr>
              <a:t>jak postępować w chwili gdy pracownik uległ wypadkowi na wysokości i nie jest wstanie sam opuścić stanowiska pracy w sposób bezpieczny?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Niezbędne instrukcje</a:t>
            </a:r>
            <a:endParaRPr lang="pl-PL" dirty="0"/>
          </a:p>
        </p:txBody>
      </p:sp>
      <p:grpSp>
        <p:nvGrpSpPr>
          <p:cNvPr id="5" name="Grupa 4"/>
          <p:cNvGrpSpPr/>
          <p:nvPr/>
        </p:nvGrpSpPr>
        <p:grpSpPr>
          <a:xfrm>
            <a:off x="611560" y="3853344"/>
            <a:ext cx="2764155" cy="2626360"/>
            <a:chOff x="0" y="0"/>
            <a:chExt cx="2764343" cy="2626918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3" t="8133"/>
            <a:stretch/>
          </p:blipFill>
          <p:spPr bwMode="auto">
            <a:xfrm>
              <a:off x="0" y="0"/>
              <a:ext cx="2764343" cy="262691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il_fi" descr="http://foto.chudkiewicz.com/img/foto/upadek.jpg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5849" l="9824" r="89924">
                          <a14:backgroundMark x1="41058" y1="38679" x2="41058" y2="38679"/>
                          <a14:backgroundMark x1="69018" y1="46792" x2="69018" y2="46792"/>
                          <a14:backgroundMark x1="68010" y1="50377" x2="68010" y2="50377"/>
                          <a14:backgroundMark x1="66499" y1="49057" x2="66499" y2="49057"/>
                          <a14:backgroundMark x1="48615" y1="61698" x2="48615" y2="61698"/>
                          <a14:backgroundMark x1="50378" y1="60189" x2="50378" y2="60189"/>
                          <a14:backgroundMark x1="48111" y1="59811" x2="48111" y2="59811"/>
                          <a14:backgroundMark x1="50126" y1="58113" x2="50126" y2="58113"/>
                          <a14:backgroundMark x1="64736" y1="41887" x2="64736" y2="41887"/>
                          <a14:backgroundMark x1="63728" y1="43396" x2="63728" y2="43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98184">
              <a:off x="1210391" y="1035765"/>
              <a:ext cx="1162498" cy="1416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Obraz 7" descr="C:\Documents and Settings\janczewski.piotr\Moje dokumenty\Moje obrazy\odsniezanie-dachow-tesco2.jpg"/>
            <p:cNvPicPr>
              <a:picLocks noChangeAspect="1"/>
            </p:cNvPicPr>
            <p:nvPr/>
          </p:nvPicPr>
          <p:blipFill rotWithShape="1">
            <a:blip r:embed="rId5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4333" l="10000" r="90000">
                          <a14:backgroundMark x1="42750" y1="24000" x2="42750" y2="24000"/>
                          <a14:backgroundMark x1="68250" y1="46333" x2="68250" y2="46333"/>
                          <a14:backgroundMark x1="64000" y1="34000" x2="64000" y2="34000"/>
                          <a14:backgroundMark x1="62000" y1="57667" x2="62000" y2="57667"/>
                          <a14:backgroundMark x1="38000" y1="48333" x2="38000" y2="48333"/>
                          <a14:backgroundMark x1="57000" y1="55667" x2="57000" y2="55667"/>
                          <a14:backgroundMark x1="57500" y1="64667" x2="57500" y2="64667"/>
                          <a14:backgroundMark x1="61000" y1="61000" x2="61000" y2="61000"/>
                          <a14:backgroundMark x1="66250" y1="53000" x2="66250" y2="53000"/>
                          <a14:backgroundMark x1="76750" y1="42333" x2="76750" y2="42333"/>
                          <a14:backgroundMark x1="58000" y1="33333" x2="58000" y2="33333"/>
                          <a14:backgroundMark x1="62250" y1="40333" x2="62250" y2="40333"/>
                          <a14:backgroundMark x1="59000" y1="38333" x2="59000" y2="38333"/>
                          <a14:backgroundMark x1="40250" y1="41333" x2="40250" y2="41333"/>
                          <a14:backgroundMark x1="41750" y1="40000" x2="41750" y2="40000"/>
                          <a14:backgroundMark x1="46250" y1="36333" x2="46250" y2="36333"/>
                          <a14:backgroundMark x1="48250" y1="32000" x2="48250" y2="32000"/>
                          <a14:backgroundMark x1="44750" y1="38333" x2="44750" y2="38333"/>
                          <a14:backgroundMark x1="43000" y1="40333" x2="43000" y2="40333"/>
                          <a14:backgroundMark x1="43750" y1="39333" x2="43750" y2="3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19" t="27000" r="38974" b="5317"/>
            <a:stretch/>
          </p:blipFill>
          <p:spPr bwMode="auto">
            <a:xfrm>
              <a:off x="406988" y="544412"/>
              <a:ext cx="861544" cy="193451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r="27181"/>
          <a:stretch/>
        </p:blipFill>
        <p:spPr>
          <a:xfrm>
            <a:off x="6012160" y="623153"/>
            <a:ext cx="2376264" cy="6096485"/>
          </a:xfrm>
          <a:prstGeom prst="rect">
            <a:avLst/>
          </a:prstGeom>
        </p:spPr>
      </p:pic>
      <p:grpSp>
        <p:nvGrpSpPr>
          <p:cNvPr id="10" name="Group 103"/>
          <p:cNvGrpSpPr>
            <a:grpSpLocks/>
          </p:cNvGrpSpPr>
          <p:nvPr/>
        </p:nvGrpSpPr>
        <p:grpSpPr bwMode="auto">
          <a:xfrm>
            <a:off x="6481230" y="2765525"/>
            <a:ext cx="311344" cy="502179"/>
            <a:chOff x="2925" y="2432"/>
            <a:chExt cx="1047" cy="1319"/>
          </a:xfrm>
        </p:grpSpPr>
        <p:sp>
          <p:nvSpPr>
            <p:cNvPr id="11" name="AutoShape 39"/>
            <p:cNvSpPr>
              <a:spLocks noChangeAspect="1" noChangeArrowheads="1" noTextEdit="1"/>
            </p:cNvSpPr>
            <p:nvPr/>
          </p:nvSpPr>
          <p:spPr bwMode="auto">
            <a:xfrm>
              <a:off x="2925" y="2432"/>
              <a:ext cx="1047" cy="1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3140" y="2556"/>
              <a:ext cx="744" cy="1159"/>
            </a:xfrm>
            <a:custGeom>
              <a:avLst/>
              <a:gdLst>
                <a:gd name="T0" fmla="*/ 903 w 1360"/>
                <a:gd name="T1" fmla="*/ 436 h 1998"/>
                <a:gd name="T2" fmla="*/ 1012 w 1360"/>
                <a:gd name="T3" fmla="*/ 395 h 1998"/>
                <a:gd name="T4" fmla="*/ 1168 w 1360"/>
                <a:gd name="T5" fmla="*/ 280 h 1998"/>
                <a:gd name="T6" fmla="*/ 1302 w 1360"/>
                <a:gd name="T7" fmla="*/ 143 h 1998"/>
                <a:gd name="T8" fmla="*/ 1360 w 1360"/>
                <a:gd name="T9" fmla="*/ 76 h 1998"/>
                <a:gd name="T10" fmla="*/ 1286 w 1360"/>
                <a:gd name="T11" fmla="*/ 58 h 1998"/>
                <a:gd name="T12" fmla="*/ 1200 w 1360"/>
                <a:gd name="T13" fmla="*/ 124 h 1998"/>
                <a:gd name="T14" fmla="*/ 1076 w 1360"/>
                <a:gd name="T15" fmla="*/ 200 h 1998"/>
                <a:gd name="T16" fmla="*/ 953 w 1360"/>
                <a:gd name="T17" fmla="*/ 243 h 1998"/>
                <a:gd name="T18" fmla="*/ 838 w 1360"/>
                <a:gd name="T19" fmla="*/ 251 h 1998"/>
                <a:gd name="T20" fmla="*/ 759 w 1360"/>
                <a:gd name="T21" fmla="*/ 246 h 1998"/>
                <a:gd name="T22" fmla="*/ 755 w 1360"/>
                <a:gd name="T23" fmla="*/ 238 h 1998"/>
                <a:gd name="T24" fmla="*/ 777 w 1360"/>
                <a:gd name="T25" fmla="*/ 224 h 1998"/>
                <a:gd name="T26" fmla="*/ 818 w 1360"/>
                <a:gd name="T27" fmla="*/ 172 h 1998"/>
                <a:gd name="T28" fmla="*/ 787 w 1360"/>
                <a:gd name="T29" fmla="*/ 83 h 1998"/>
                <a:gd name="T30" fmla="*/ 688 w 1360"/>
                <a:gd name="T31" fmla="*/ 53 h 1998"/>
                <a:gd name="T32" fmla="*/ 592 w 1360"/>
                <a:gd name="T33" fmla="*/ 42 h 1998"/>
                <a:gd name="T34" fmla="*/ 539 w 1360"/>
                <a:gd name="T35" fmla="*/ 4 h 1998"/>
                <a:gd name="T36" fmla="*/ 575 w 1360"/>
                <a:gd name="T37" fmla="*/ 45 h 1998"/>
                <a:gd name="T38" fmla="*/ 612 w 1360"/>
                <a:gd name="T39" fmla="*/ 87 h 1998"/>
                <a:gd name="T40" fmla="*/ 555 w 1360"/>
                <a:gd name="T41" fmla="*/ 106 h 1998"/>
                <a:gd name="T42" fmla="*/ 546 w 1360"/>
                <a:gd name="T43" fmla="*/ 163 h 1998"/>
                <a:gd name="T44" fmla="*/ 553 w 1360"/>
                <a:gd name="T45" fmla="*/ 241 h 1998"/>
                <a:gd name="T46" fmla="*/ 536 w 1360"/>
                <a:gd name="T47" fmla="*/ 272 h 1998"/>
                <a:gd name="T48" fmla="*/ 463 w 1360"/>
                <a:gd name="T49" fmla="*/ 303 h 1998"/>
                <a:gd name="T50" fmla="*/ 347 w 1360"/>
                <a:gd name="T51" fmla="*/ 295 h 1998"/>
                <a:gd name="T52" fmla="*/ 260 w 1360"/>
                <a:gd name="T53" fmla="*/ 233 h 1998"/>
                <a:gd name="T54" fmla="*/ 245 w 1360"/>
                <a:gd name="T55" fmla="*/ 143 h 1998"/>
                <a:gd name="T56" fmla="*/ 289 w 1360"/>
                <a:gd name="T57" fmla="*/ 64 h 1998"/>
                <a:gd name="T58" fmla="*/ 252 w 1360"/>
                <a:gd name="T59" fmla="*/ 3 h 1998"/>
                <a:gd name="T60" fmla="*/ 173 w 1360"/>
                <a:gd name="T61" fmla="*/ 81 h 1998"/>
                <a:gd name="T62" fmla="*/ 122 w 1360"/>
                <a:gd name="T63" fmla="*/ 253 h 1998"/>
                <a:gd name="T64" fmla="*/ 160 w 1360"/>
                <a:gd name="T65" fmla="*/ 372 h 1998"/>
                <a:gd name="T66" fmla="*/ 195 w 1360"/>
                <a:gd name="T67" fmla="*/ 407 h 1998"/>
                <a:gd name="T68" fmla="*/ 256 w 1360"/>
                <a:gd name="T69" fmla="*/ 441 h 1998"/>
                <a:gd name="T70" fmla="*/ 343 w 1360"/>
                <a:gd name="T71" fmla="*/ 471 h 1998"/>
                <a:gd name="T72" fmla="*/ 298 w 1360"/>
                <a:gd name="T73" fmla="*/ 603 h 1998"/>
                <a:gd name="T74" fmla="*/ 203 w 1360"/>
                <a:gd name="T75" fmla="*/ 800 h 1998"/>
                <a:gd name="T76" fmla="*/ 114 w 1360"/>
                <a:gd name="T77" fmla="*/ 992 h 1998"/>
                <a:gd name="T78" fmla="*/ 54 w 1360"/>
                <a:gd name="T79" fmla="*/ 1163 h 1998"/>
                <a:gd name="T80" fmla="*/ 10 w 1360"/>
                <a:gd name="T81" fmla="*/ 1342 h 1998"/>
                <a:gd name="T82" fmla="*/ 71 w 1360"/>
                <a:gd name="T83" fmla="*/ 1847 h 1998"/>
                <a:gd name="T84" fmla="*/ 244 w 1360"/>
                <a:gd name="T85" fmla="*/ 1933 h 1998"/>
                <a:gd name="T86" fmla="*/ 295 w 1360"/>
                <a:gd name="T87" fmla="*/ 1363 h 1998"/>
                <a:gd name="T88" fmla="*/ 411 w 1360"/>
                <a:gd name="T89" fmla="*/ 1216 h 1998"/>
                <a:gd name="T90" fmla="*/ 452 w 1360"/>
                <a:gd name="T91" fmla="*/ 1332 h 1998"/>
                <a:gd name="T92" fmla="*/ 558 w 1360"/>
                <a:gd name="T93" fmla="*/ 1610 h 1998"/>
                <a:gd name="T94" fmla="*/ 713 w 1360"/>
                <a:gd name="T95" fmla="*/ 1862 h 1998"/>
                <a:gd name="T96" fmla="*/ 827 w 1360"/>
                <a:gd name="T97" fmla="*/ 1969 h 1998"/>
                <a:gd name="T98" fmla="*/ 871 w 1360"/>
                <a:gd name="T99" fmla="*/ 1991 h 1998"/>
                <a:gd name="T100" fmla="*/ 1060 w 1360"/>
                <a:gd name="T101" fmla="*/ 1978 h 1998"/>
                <a:gd name="T102" fmla="*/ 984 w 1360"/>
                <a:gd name="T103" fmla="*/ 1895 h 1998"/>
                <a:gd name="T104" fmla="*/ 884 w 1360"/>
                <a:gd name="T105" fmla="*/ 1737 h 1998"/>
                <a:gd name="T106" fmla="*/ 781 w 1360"/>
                <a:gd name="T107" fmla="*/ 1385 h 1998"/>
                <a:gd name="T108" fmla="*/ 778 w 1360"/>
                <a:gd name="T109" fmla="*/ 861 h 1998"/>
                <a:gd name="T110" fmla="*/ 805 w 1360"/>
                <a:gd name="T111" fmla="*/ 570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60" h="1998">
                  <a:moveTo>
                    <a:pt x="827" y="460"/>
                  </a:moveTo>
                  <a:lnTo>
                    <a:pt x="847" y="454"/>
                  </a:lnTo>
                  <a:lnTo>
                    <a:pt x="867" y="448"/>
                  </a:lnTo>
                  <a:lnTo>
                    <a:pt x="885" y="443"/>
                  </a:lnTo>
                  <a:lnTo>
                    <a:pt x="903" y="436"/>
                  </a:lnTo>
                  <a:lnTo>
                    <a:pt x="923" y="430"/>
                  </a:lnTo>
                  <a:lnTo>
                    <a:pt x="943" y="423"/>
                  </a:lnTo>
                  <a:lnTo>
                    <a:pt x="962" y="416"/>
                  </a:lnTo>
                  <a:lnTo>
                    <a:pt x="983" y="408"/>
                  </a:lnTo>
                  <a:lnTo>
                    <a:pt x="1012" y="395"/>
                  </a:lnTo>
                  <a:lnTo>
                    <a:pt x="1042" y="378"/>
                  </a:lnTo>
                  <a:lnTo>
                    <a:pt x="1073" y="357"/>
                  </a:lnTo>
                  <a:lnTo>
                    <a:pt x="1105" y="334"/>
                  </a:lnTo>
                  <a:lnTo>
                    <a:pt x="1136" y="308"/>
                  </a:lnTo>
                  <a:lnTo>
                    <a:pt x="1168" y="280"/>
                  </a:lnTo>
                  <a:lnTo>
                    <a:pt x="1198" y="251"/>
                  </a:lnTo>
                  <a:lnTo>
                    <a:pt x="1227" y="223"/>
                  </a:lnTo>
                  <a:lnTo>
                    <a:pt x="1255" y="194"/>
                  </a:lnTo>
                  <a:lnTo>
                    <a:pt x="1280" y="167"/>
                  </a:lnTo>
                  <a:lnTo>
                    <a:pt x="1302" y="143"/>
                  </a:lnTo>
                  <a:lnTo>
                    <a:pt x="1322" y="121"/>
                  </a:lnTo>
                  <a:lnTo>
                    <a:pt x="1338" y="103"/>
                  </a:lnTo>
                  <a:lnTo>
                    <a:pt x="1349" y="88"/>
                  </a:lnTo>
                  <a:lnTo>
                    <a:pt x="1357" y="80"/>
                  </a:lnTo>
                  <a:lnTo>
                    <a:pt x="1360" y="76"/>
                  </a:lnTo>
                  <a:lnTo>
                    <a:pt x="1311" y="36"/>
                  </a:lnTo>
                  <a:lnTo>
                    <a:pt x="1310" y="37"/>
                  </a:lnTo>
                  <a:lnTo>
                    <a:pt x="1304" y="42"/>
                  </a:lnTo>
                  <a:lnTo>
                    <a:pt x="1296" y="49"/>
                  </a:lnTo>
                  <a:lnTo>
                    <a:pt x="1286" y="58"/>
                  </a:lnTo>
                  <a:lnTo>
                    <a:pt x="1273" y="68"/>
                  </a:lnTo>
                  <a:lnTo>
                    <a:pt x="1257" y="81"/>
                  </a:lnTo>
                  <a:lnTo>
                    <a:pt x="1240" y="94"/>
                  </a:lnTo>
                  <a:lnTo>
                    <a:pt x="1220" y="109"/>
                  </a:lnTo>
                  <a:lnTo>
                    <a:pt x="1200" y="124"/>
                  </a:lnTo>
                  <a:lnTo>
                    <a:pt x="1177" y="140"/>
                  </a:lnTo>
                  <a:lnTo>
                    <a:pt x="1152" y="155"/>
                  </a:lnTo>
                  <a:lnTo>
                    <a:pt x="1128" y="171"/>
                  </a:lnTo>
                  <a:lnTo>
                    <a:pt x="1103" y="186"/>
                  </a:lnTo>
                  <a:lnTo>
                    <a:pt x="1076" y="200"/>
                  </a:lnTo>
                  <a:lnTo>
                    <a:pt x="1050" y="212"/>
                  </a:lnTo>
                  <a:lnTo>
                    <a:pt x="1023" y="224"/>
                  </a:lnTo>
                  <a:lnTo>
                    <a:pt x="1000" y="232"/>
                  </a:lnTo>
                  <a:lnTo>
                    <a:pt x="977" y="239"/>
                  </a:lnTo>
                  <a:lnTo>
                    <a:pt x="953" y="243"/>
                  </a:lnTo>
                  <a:lnTo>
                    <a:pt x="929" y="247"/>
                  </a:lnTo>
                  <a:lnTo>
                    <a:pt x="905" y="250"/>
                  </a:lnTo>
                  <a:lnTo>
                    <a:pt x="882" y="251"/>
                  </a:lnTo>
                  <a:lnTo>
                    <a:pt x="860" y="251"/>
                  </a:lnTo>
                  <a:lnTo>
                    <a:pt x="838" y="251"/>
                  </a:lnTo>
                  <a:lnTo>
                    <a:pt x="818" y="251"/>
                  </a:lnTo>
                  <a:lnTo>
                    <a:pt x="800" y="250"/>
                  </a:lnTo>
                  <a:lnTo>
                    <a:pt x="784" y="249"/>
                  </a:lnTo>
                  <a:lnTo>
                    <a:pt x="770" y="247"/>
                  </a:lnTo>
                  <a:lnTo>
                    <a:pt x="759" y="246"/>
                  </a:lnTo>
                  <a:lnTo>
                    <a:pt x="751" y="244"/>
                  </a:lnTo>
                  <a:lnTo>
                    <a:pt x="746" y="243"/>
                  </a:lnTo>
                  <a:lnTo>
                    <a:pt x="744" y="243"/>
                  </a:lnTo>
                  <a:lnTo>
                    <a:pt x="750" y="240"/>
                  </a:lnTo>
                  <a:lnTo>
                    <a:pt x="755" y="238"/>
                  </a:lnTo>
                  <a:lnTo>
                    <a:pt x="759" y="234"/>
                  </a:lnTo>
                  <a:lnTo>
                    <a:pt x="764" y="232"/>
                  </a:lnTo>
                  <a:lnTo>
                    <a:pt x="769" y="230"/>
                  </a:lnTo>
                  <a:lnTo>
                    <a:pt x="773" y="226"/>
                  </a:lnTo>
                  <a:lnTo>
                    <a:pt x="777" y="224"/>
                  </a:lnTo>
                  <a:lnTo>
                    <a:pt x="780" y="220"/>
                  </a:lnTo>
                  <a:lnTo>
                    <a:pt x="782" y="223"/>
                  </a:lnTo>
                  <a:lnTo>
                    <a:pt x="799" y="208"/>
                  </a:lnTo>
                  <a:lnTo>
                    <a:pt x="811" y="190"/>
                  </a:lnTo>
                  <a:lnTo>
                    <a:pt x="818" y="172"/>
                  </a:lnTo>
                  <a:lnTo>
                    <a:pt x="822" y="153"/>
                  </a:lnTo>
                  <a:lnTo>
                    <a:pt x="819" y="135"/>
                  </a:lnTo>
                  <a:lnTo>
                    <a:pt x="814" y="117"/>
                  </a:lnTo>
                  <a:lnTo>
                    <a:pt x="802" y="99"/>
                  </a:lnTo>
                  <a:lnTo>
                    <a:pt x="787" y="83"/>
                  </a:lnTo>
                  <a:lnTo>
                    <a:pt x="770" y="72"/>
                  </a:lnTo>
                  <a:lnTo>
                    <a:pt x="751" y="62"/>
                  </a:lnTo>
                  <a:lnTo>
                    <a:pt x="731" y="57"/>
                  </a:lnTo>
                  <a:lnTo>
                    <a:pt x="710" y="53"/>
                  </a:lnTo>
                  <a:lnTo>
                    <a:pt x="688" y="53"/>
                  </a:lnTo>
                  <a:lnTo>
                    <a:pt x="667" y="56"/>
                  </a:lnTo>
                  <a:lnTo>
                    <a:pt x="646" y="61"/>
                  </a:lnTo>
                  <a:lnTo>
                    <a:pt x="627" y="69"/>
                  </a:lnTo>
                  <a:lnTo>
                    <a:pt x="610" y="54"/>
                  </a:lnTo>
                  <a:lnTo>
                    <a:pt x="592" y="42"/>
                  </a:lnTo>
                  <a:lnTo>
                    <a:pt x="577" y="30"/>
                  </a:lnTo>
                  <a:lnTo>
                    <a:pt x="565" y="21"/>
                  </a:lnTo>
                  <a:lnTo>
                    <a:pt x="553" y="13"/>
                  </a:lnTo>
                  <a:lnTo>
                    <a:pt x="545" y="7"/>
                  </a:lnTo>
                  <a:lnTo>
                    <a:pt x="539" y="4"/>
                  </a:lnTo>
                  <a:lnTo>
                    <a:pt x="536" y="4"/>
                  </a:lnTo>
                  <a:lnTo>
                    <a:pt x="538" y="8"/>
                  </a:lnTo>
                  <a:lnTo>
                    <a:pt x="547" y="18"/>
                  </a:lnTo>
                  <a:lnTo>
                    <a:pt x="560" y="30"/>
                  </a:lnTo>
                  <a:lnTo>
                    <a:pt x="575" y="45"/>
                  </a:lnTo>
                  <a:lnTo>
                    <a:pt x="590" y="60"/>
                  </a:lnTo>
                  <a:lnTo>
                    <a:pt x="604" y="72"/>
                  </a:lnTo>
                  <a:lnTo>
                    <a:pt x="613" y="81"/>
                  </a:lnTo>
                  <a:lnTo>
                    <a:pt x="616" y="84"/>
                  </a:lnTo>
                  <a:lnTo>
                    <a:pt x="612" y="87"/>
                  </a:lnTo>
                  <a:lnTo>
                    <a:pt x="603" y="90"/>
                  </a:lnTo>
                  <a:lnTo>
                    <a:pt x="591" y="94"/>
                  </a:lnTo>
                  <a:lnTo>
                    <a:pt x="578" y="98"/>
                  </a:lnTo>
                  <a:lnTo>
                    <a:pt x="566" y="103"/>
                  </a:lnTo>
                  <a:lnTo>
                    <a:pt x="555" y="106"/>
                  </a:lnTo>
                  <a:lnTo>
                    <a:pt x="547" y="109"/>
                  </a:lnTo>
                  <a:lnTo>
                    <a:pt x="545" y="110"/>
                  </a:lnTo>
                  <a:lnTo>
                    <a:pt x="568" y="129"/>
                  </a:lnTo>
                  <a:lnTo>
                    <a:pt x="555" y="147"/>
                  </a:lnTo>
                  <a:lnTo>
                    <a:pt x="546" y="163"/>
                  </a:lnTo>
                  <a:lnTo>
                    <a:pt x="540" y="180"/>
                  </a:lnTo>
                  <a:lnTo>
                    <a:pt x="537" y="196"/>
                  </a:lnTo>
                  <a:lnTo>
                    <a:pt x="538" y="211"/>
                  </a:lnTo>
                  <a:lnTo>
                    <a:pt x="544" y="226"/>
                  </a:lnTo>
                  <a:lnTo>
                    <a:pt x="553" y="241"/>
                  </a:lnTo>
                  <a:lnTo>
                    <a:pt x="568" y="254"/>
                  </a:lnTo>
                  <a:lnTo>
                    <a:pt x="566" y="256"/>
                  </a:lnTo>
                  <a:lnTo>
                    <a:pt x="559" y="259"/>
                  </a:lnTo>
                  <a:lnTo>
                    <a:pt x="548" y="265"/>
                  </a:lnTo>
                  <a:lnTo>
                    <a:pt x="536" y="272"/>
                  </a:lnTo>
                  <a:lnTo>
                    <a:pt x="523" y="279"/>
                  </a:lnTo>
                  <a:lnTo>
                    <a:pt x="509" y="286"/>
                  </a:lnTo>
                  <a:lnTo>
                    <a:pt x="497" y="292"/>
                  </a:lnTo>
                  <a:lnTo>
                    <a:pt x="486" y="296"/>
                  </a:lnTo>
                  <a:lnTo>
                    <a:pt x="463" y="303"/>
                  </a:lnTo>
                  <a:lnTo>
                    <a:pt x="439" y="307"/>
                  </a:lnTo>
                  <a:lnTo>
                    <a:pt x="415" y="308"/>
                  </a:lnTo>
                  <a:lnTo>
                    <a:pt x="392" y="306"/>
                  </a:lnTo>
                  <a:lnTo>
                    <a:pt x="369" y="301"/>
                  </a:lnTo>
                  <a:lnTo>
                    <a:pt x="347" y="295"/>
                  </a:lnTo>
                  <a:lnTo>
                    <a:pt x="325" y="286"/>
                  </a:lnTo>
                  <a:lnTo>
                    <a:pt x="306" y="274"/>
                  </a:lnTo>
                  <a:lnTo>
                    <a:pt x="289" y="263"/>
                  </a:lnTo>
                  <a:lnTo>
                    <a:pt x="273" y="248"/>
                  </a:lnTo>
                  <a:lnTo>
                    <a:pt x="260" y="233"/>
                  </a:lnTo>
                  <a:lnTo>
                    <a:pt x="251" y="217"/>
                  </a:lnTo>
                  <a:lnTo>
                    <a:pt x="244" y="200"/>
                  </a:lnTo>
                  <a:lnTo>
                    <a:pt x="241" y="181"/>
                  </a:lnTo>
                  <a:lnTo>
                    <a:pt x="241" y="163"/>
                  </a:lnTo>
                  <a:lnTo>
                    <a:pt x="245" y="143"/>
                  </a:lnTo>
                  <a:lnTo>
                    <a:pt x="252" y="126"/>
                  </a:lnTo>
                  <a:lnTo>
                    <a:pt x="260" y="109"/>
                  </a:lnTo>
                  <a:lnTo>
                    <a:pt x="271" y="91"/>
                  </a:lnTo>
                  <a:lnTo>
                    <a:pt x="280" y="76"/>
                  </a:lnTo>
                  <a:lnTo>
                    <a:pt x="289" y="64"/>
                  </a:lnTo>
                  <a:lnTo>
                    <a:pt x="297" y="53"/>
                  </a:lnTo>
                  <a:lnTo>
                    <a:pt x="302" y="46"/>
                  </a:lnTo>
                  <a:lnTo>
                    <a:pt x="304" y="44"/>
                  </a:lnTo>
                  <a:lnTo>
                    <a:pt x="256" y="0"/>
                  </a:lnTo>
                  <a:lnTo>
                    <a:pt x="252" y="3"/>
                  </a:lnTo>
                  <a:lnTo>
                    <a:pt x="242" y="9"/>
                  </a:lnTo>
                  <a:lnTo>
                    <a:pt x="227" y="20"/>
                  </a:lnTo>
                  <a:lnTo>
                    <a:pt x="210" y="36"/>
                  </a:lnTo>
                  <a:lnTo>
                    <a:pt x="191" y="57"/>
                  </a:lnTo>
                  <a:lnTo>
                    <a:pt x="173" y="81"/>
                  </a:lnTo>
                  <a:lnTo>
                    <a:pt x="157" y="111"/>
                  </a:lnTo>
                  <a:lnTo>
                    <a:pt x="144" y="144"/>
                  </a:lnTo>
                  <a:lnTo>
                    <a:pt x="134" y="187"/>
                  </a:lnTo>
                  <a:lnTo>
                    <a:pt x="125" y="221"/>
                  </a:lnTo>
                  <a:lnTo>
                    <a:pt x="122" y="253"/>
                  </a:lnTo>
                  <a:lnTo>
                    <a:pt x="122" y="278"/>
                  </a:lnTo>
                  <a:lnTo>
                    <a:pt x="125" y="302"/>
                  </a:lnTo>
                  <a:lnTo>
                    <a:pt x="134" y="324"/>
                  </a:lnTo>
                  <a:lnTo>
                    <a:pt x="145" y="347"/>
                  </a:lnTo>
                  <a:lnTo>
                    <a:pt x="160" y="372"/>
                  </a:lnTo>
                  <a:lnTo>
                    <a:pt x="165" y="379"/>
                  </a:lnTo>
                  <a:lnTo>
                    <a:pt x="172" y="386"/>
                  </a:lnTo>
                  <a:lnTo>
                    <a:pt x="178" y="393"/>
                  </a:lnTo>
                  <a:lnTo>
                    <a:pt x="187" y="400"/>
                  </a:lnTo>
                  <a:lnTo>
                    <a:pt x="195" y="407"/>
                  </a:lnTo>
                  <a:lnTo>
                    <a:pt x="205" y="415"/>
                  </a:lnTo>
                  <a:lnTo>
                    <a:pt x="217" y="422"/>
                  </a:lnTo>
                  <a:lnTo>
                    <a:pt x="228" y="429"/>
                  </a:lnTo>
                  <a:lnTo>
                    <a:pt x="242" y="436"/>
                  </a:lnTo>
                  <a:lnTo>
                    <a:pt x="256" y="441"/>
                  </a:lnTo>
                  <a:lnTo>
                    <a:pt x="271" y="448"/>
                  </a:lnTo>
                  <a:lnTo>
                    <a:pt x="288" y="454"/>
                  </a:lnTo>
                  <a:lnTo>
                    <a:pt x="305" y="461"/>
                  </a:lnTo>
                  <a:lnTo>
                    <a:pt x="324" y="466"/>
                  </a:lnTo>
                  <a:lnTo>
                    <a:pt x="343" y="471"/>
                  </a:lnTo>
                  <a:lnTo>
                    <a:pt x="364" y="476"/>
                  </a:lnTo>
                  <a:lnTo>
                    <a:pt x="347" y="505"/>
                  </a:lnTo>
                  <a:lnTo>
                    <a:pt x="331" y="536"/>
                  </a:lnTo>
                  <a:lnTo>
                    <a:pt x="314" y="569"/>
                  </a:lnTo>
                  <a:lnTo>
                    <a:pt x="298" y="603"/>
                  </a:lnTo>
                  <a:lnTo>
                    <a:pt x="281" y="638"/>
                  </a:lnTo>
                  <a:lnTo>
                    <a:pt x="264" y="676"/>
                  </a:lnTo>
                  <a:lnTo>
                    <a:pt x="244" y="716"/>
                  </a:lnTo>
                  <a:lnTo>
                    <a:pt x="225" y="756"/>
                  </a:lnTo>
                  <a:lnTo>
                    <a:pt x="203" y="800"/>
                  </a:lnTo>
                  <a:lnTo>
                    <a:pt x="182" y="841"/>
                  </a:lnTo>
                  <a:lnTo>
                    <a:pt x="164" y="880"/>
                  </a:lnTo>
                  <a:lnTo>
                    <a:pt x="146" y="920"/>
                  </a:lnTo>
                  <a:lnTo>
                    <a:pt x="130" y="956"/>
                  </a:lnTo>
                  <a:lnTo>
                    <a:pt x="114" y="992"/>
                  </a:lnTo>
                  <a:lnTo>
                    <a:pt x="100" y="1027"/>
                  </a:lnTo>
                  <a:lnTo>
                    <a:pt x="87" y="1061"/>
                  </a:lnTo>
                  <a:lnTo>
                    <a:pt x="76" y="1095"/>
                  </a:lnTo>
                  <a:lnTo>
                    <a:pt x="64" y="1128"/>
                  </a:lnTo>
                  <a:lnTo>
                    <a:pt x="54" y="1163"/>
                  </a:lnTo>
                  <a:lnTo>
                    <a:pt x="44" y="1197"/>
                  </a:lnTo>
                  <a:lnTo>
                    <a:pt x="36" y="1232"/>
                  </a:lnTo>
                  <a:lnTo>
                    <a:pt x="26" y="1267"/>
                  </a:lnTo>
                  <a:lnTo>
                    <a:pt x="18" y="1304"/>
                  </a:lnTo>
                  <a:lnTo>
                    <a:pt x="10" y="1342"/>
                  </a:lnTo>
                  <a:lnTo>
                    <a:pt x="0" y="1446"/>
                  </a:lnTo>
                  <a:lnTo>
                    <a:pt x="4" y="1554"/>
                  </a:lnTo>
                  <a:lnTo>
                    <a:pt x="21" y="1660"/>
                  </a:lnTo>
                  <a:lnTo>
                    <a:pt x="45" y="1759"/>
                  </a:lnTo>
                  <a:lnTo>
                    <a:pt x="71" y="1847"/>
                  </a:lnTo>
                  <a:lnTo>
                    <a:pt x="96" y="1915"/>
                  </a:lnTo>
                  <a:lnTo>
                    <a:pt x="113" y="1961"/>
                  </a:lnTo>
                  <a:lnTo>
                    <a:pt x="120" y="1977"/>
                  </a:lnTo>
                  <a:lnTo>
                    <a:pt x="248" y="1975"/>
                  </a:lnTo>
                  <a:lnTo>
                    <a:pt x="244" y="1933"/>
                  </a:lnTo>
                  <a:lnTo>
                    <a:pt x="237" y="1832"/>
                  </a:lnTo>
                  <a:lnTo>
                    <a:pt x="235" y="1707"/>
                  </a:lnTo>
                  <a:lnTo>
                    <a:pt x="242" y="1592"/>
                  </a:lnTo>
                  <a:lnTo>
                    <a:pt x="267" y="1460"/>
                  </a:lnTo>
                  <a:lnTo>
                    <a:pt x="295" y="1363"/>
                  </a:lnTo>
                  <a:lnTo>
                    <a:pt x="324" y="1295"/>
                  </a:lnTo>
                  <a:lnTo>
                    <a:pt x="351" y="1252"/>
                  </a:lnTo>
                  <a:lnTo>
                    <a:pt x="377" y="1228"/>
                  </a:lnTo>
                  <a:lnTo>
                    <a:pt x="397" y="1218"/>
                  </a:lnTo>
                  <a:lnTo>
                    <a:pt x="411" y="1216"/>
                  </a:lnTo>
                  <a:lnTo>
                    <a:pt x="416" y="1216"/>
                  </a:lnTo>
                  <a:lnTo>
                    <a:pt x="418" y="1225"/>
                  </a:lnTo>
                  <a:lnTo>
                    <a:pt x="426" y="1249"/>
                  </a:lnTo>
                  <a:lnTo>
                    <a:pt x="437" y="1286"/>
                  </a:lnTo>
                  <a:lnTo>
                    <a:pt x="452" y="1332"/>
                  </a:lnTo>
                  <a:lnTo>
                    <a:pt x="468" y="1384"/>
                  </a:lnTo>
                  <a:lnTo>
                    <a:pt x="486" y="1437"/>
                  </a:lnTo>
                  <a:lnTo>
                    <a:pt x="505" y="1490"/>
                  </a:lnTo>
                  <a:lnTo>
                    <a:pt x="524" y="1537"/>
                  </a:lnTo>
                  <a:lnTo>
                    <a:pt x="558" y="1610"/>
                  </a:lnTo>
                  <a:lnTo>
                    <a:pt x="591" y="1674"/>
                  </a:lnTo>
                  <a:lnTo>
                    <a:pt x="623" y="1732"/>
                  </a:lnTo>
                  <a:lnTo>
                    <a:pt x="654" y="1781"/>
                  </a:lnTo>
                  <a:lnTo>
                    <a:pt x="684" y="1825"/>
                  </a:lnTo>
                  <a:lnTo>
                    <a:pt x="713" y="1862"/>
                  </a:lnTo>
                  <a:lnTo>
                    <a:pt x="741" y="1893"/>
                  </a:lnTo>
                  <a:lnTo>
                    <a:pt x="765" y="1918"/>
                  </a:lnTo>
                  <a:lnTo>
                    <a:pt x="788" y="1939"/>
                  </a:lnTo>
                  <a:lnTo>
                    <a:pt x="809" y="1955"/>
                  </a:lnTo>
                  <a:lnTo>
                    <a:pt x="827" y="1969"/>
                  </a:lnTo>
                  <a:lnTo>
                    <a:pt x="842" y="1978"/>
                  </a:lnTo>
                  <a:lnTo>
                    <a:pt x="855" y="1984"/>
                  </a:lnTo>
                  <a:lnTo>
                    <a:pt x="864" y="1989"/>
                  </a:lnTo>
                  <a:lnTo>
                    <a:pt x="869" y="1990"/>
                  </a:lnTo>
                  <a:lnTo>
                    <a:pt x="871" y="1991"/>
                  </a:lnTo>
                  <a:lnTo>
                    <a:pt x="1083" y="1998"/>
                  </a:lnTo>
                  <a:lnTo>
                    <a:pt x="1082" y="1997"/>
                  </a:lnTo>
                  <a:lnTo>
                    <a:pt x="1077" y="1993"/>
                  </a:lnTo>
                  <a:lnTo>
                    <a:pt x="1069" y="1987"/>
                  </a:lnTo>
                  <a:lnTo>
                    <a:pt x="1060" y="1978"/>
                  </a:lnTo>
                  <a:lnTo>
                    <a:pt x="1049" y="1967"/>
                  </a:lnTo>
                  <a:lnTo>
                    <a:pt x="1035" y="1953"/>
                  </a:lnTo>
                  <a:lnTo>
                    <a:pt x="1019" y="1937"/>
                  </a:lnTo>
                  <a:lnTo>
                    <a:pt x="1003" y="1917"/>
                  </a:lnTo>
                  <a:lnTo>
                    <a:pt x="984" y="1895"/>
                  </a:lnTo>
                  <a:lnTo>
                    <a:pt x="964" y="1870"/>
                  </a:lnTo>
                  <a:lnTo>
                    <a:pt x="945" y="1841"/>
                  </a:lnTo>
                  <a:lnTo>
                    <a:pt x="924" y="1810"/>
                  </a:lnTo>
                  <a:lnTo>
                    <a:pt x="905" y="1775"/>
                  </a:lnTo>
                  <a:lnTo>
                    <a:pt x="884" y="1737"/>
                  </a:lnTo>
                  <a:lnTo>
                    <a:pt x="864" y="1696"/>
                  </a:lnTo>
                  <a:lnTo>
                    <a:pt x="845" y="1651"/>
                  </a:lnTo>
                  <a:lnTo>
                    <a:pt x="815" y="1563"/>
                  </a:lnTo>
                  <a:lnTo>
                    <a:pt x="794" y="1476"/>
                  </a:lnTo>
                  <a:lnTo>
                    <a:pt x="781" y="1385"/>
                  </a:lnTo>
                  <a:lnTo>
                    <a:pt x="775" y="1292"/>
                  </a:lnTo>
                  <a:lnTo>
                    <a:pt x="773" y="1194"/>
                  </a:lnTo>
                  <a:lnTo>
                    <a:pt x="774" y="1090"/>
                  </a:lnTo>
                  <a:lnTo>
                    <a:pt x="777" y="979"/>
                  </a:lnTo>
                  <a:lnTo>
                    <a:pt x="778" y="861"/>
                  </a:lnTo>
                  <a:lnTo>
                    <a:pt x="780" y="793"/>
                  </a:lnTo>
                  <a:lnTo>
                    <a:pt x="784" y="729"/>
                  </a:lnTo>
                  <a:lnTo>
                    <a:pt x="790" y="671"/>
                  </a:lnTo>
                  <a:lnTo>
                    <a:pt x="797" y="619"/>
                  </a:lnTo>
                  <a:lnTo>
                    <a:pt x="805" y="570"/>
                  </a:lnTo>
                  <a:lnTo>
                    <a:pt x="814" y="529"/>
                  </a:lnTo>
                  <a:lnTo>
                    <a:pt x="820" y="491"/>
                  </a:lnTo>
                  <a:lnTo>
                    <a:pt x="827" y="4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3501" y="2598"/>
              <a:ext cx="72" cy="63"/>
            </a:xfrm>
            <a:custGeom>
              <a:avLst/>
              <a:gdLst>
                <a:gd name="T0" fmla="*/ 120 w 133"/>
                <a:gd name="T1" fmla="*/ 107 h 107"/>
                <a:gd name="T2" fmla="*/ 128 w 133"/>
                <a:gd name="T3" fmla="*/ 94 h 107"/>
                <a:gd name="T4" fmla="*/ 132 w 133"/>
                <a:gd name="T5" fmla="*/ 82 h 107"/>
                <a:gd name="T6" fmla="*/ 133 w 133"/>
                <a:gd name="T7" fmla="*/ 70 h 107"/>
                <a:gd name="T8" fmla="*/ 130 w 133"/>
                <a:gd name="T9" fmla="*/ 59 h 107"/>
                <a:gd name="T10" fmla="*/ 127 w 133"/>
                <a:gd name="T11" fmla="*/ 48 h 107"/>
                <a:gd name="T12" fmla="*/ 121 w 133"/>
                <a:gd name="T13" fmla="*/ 38 h 107"/>
                <a:gd name="T14" fmla="*/ 114 w 133"/>
                <a:gd name="T15" fmla="*/ 30 h 107"/>
                <a:gd name="T16" fmla="*/ 106 w 133"/>
                <a:gd name="T17" fmla="*/ 22 h 107"/>
                <a:gd name="T18" fmla="*/ 95 w 133"/>
                <a:gd name="T19" fmla="*/ 14 h 107"/>
                <a:gd name="T20" fmla="*/ 82 w 133"/>
                <a:gd name="T21" fmla="*/ 8 h 107"/>
                <a:gd name="T22" fmla="*/ 69 w 133"/>
                <a:gd name="T23" fmla="*/ 3 h 107"/>
                <a:gd name="T24" fmla="*/ 56 w 133"/>
                <a:gd name="T25" fmla="*/ 0 h 107"/>
                <a:gd name="T26" fmla="*/ 42 w 133"/>
                <a:gd name="T27" fmla="*/ 0 h 107"/>
                <a:gd name="T28" fmla="*/ 28 w 133"/>
                <a:gd name="T29" fmla="*/ 0 h 107"/>
                <a:gd name="T30" fmla="*/ 14 w 133"/>
                <a:gd name="T31" fmla="*/ 2 h 107"/>
                <a:gd name="T32" fmla="*/ 0 w 133"/>
                <a:gd name="T33" fmla="*/ 7 h 107"/>
                <a:gd name="T34" fmla="*/ 120 w 133"/>
                <a:gd name="T3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3" h="107">
                  <a:moveTo>
                    <a:pt x="120" y="107"/>
                  </a:moveTo>
                  <a:lnTo>
                    <a:pt x="128" y="94"/>
                  </a:lnTo>
                  <a:lnTo>
                    <a:pt x="132" y="82"/>
                  </a:lnTo>
                  <a:lnTo>
                    <a:pt x="133" y="70"/>
                  </a:lnTo>
                  <a:lnTo>
                    <a:pt x="130" y="59"/>
                  </a:lnTo>
                  <a:lnTo>
                    <a:pt x="127" y="48"/>
                  </a:lnTo>
                  <a:lnTo>
                    <a:pt x="121" y="38"/>
                  </a:lnTo>
                  <a:lnTo>
                    <a:pt x="114" y="30"/>
                  </a:lnTo>
                  <a:lnTo>
                    <a:pt x="106" y="22"/>
                  </a:lnTo>
                  <a:lnTo>
                    <a:pt x="95" y="14"/>
                  </a:lnTo>
                  <a:lnTo>
                    <a:pt x="82" y="8"/>
                  </a:lnTo>
                  <a:lnTo>
                    <a:pt x="69" y="3"/>
                  </a:lnTo>
                  <a:lnTo>
                    <a:pt x="56" y="0"/>
                  </a:lnTo>
                  <a:lnTo>
                    <a:pt x="42" y="0"/>
                  </a:lnTo>
                  <a:lnTo>
                    <a:pt x="28" y="0"/>
                  </a:lnTo>
                  <a:lnTo>
                    <a:pt x="14" y="2"/>
                  </a:lnTo>
                  <a:lnTo>
                    <a:pt x="0" y="7"/>
                  </a:lnTo>
                  <a:lnTo>
                    <a:pt x="120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45"/>
            <p:cNvSpPr>
              <a:spLocks/>
            </p:cNvSpPr>
            <p:nvPr/>
          </p:nvSpPr>
          <p:spPr bwMode="auto">
            <a:xfrm>
              <a:off x="3209" y="2432"/>
              <a:ext cx="135" cy="219"/>
            </a:xfrm>
            <a:custGeom>
              <a:avLst/>
              <a:gdLst>
                <a:gd name="T0" fmla="*/ 162 w 247"/>
                <a:gd name="T1" fmla="*/ 122 h 378"/>
                <a:gd name="T2" fmla="*/ 220 w 247"/>
                <a:gd name="T3" fmla="*/ 9 h 378"/>
                <a:gd name="T4" fmla="*/ 199 w 247"/>
                <a:gd name="T5" fmla="*/ 0 h 378"/>
                <a:gd name="T6" fmla="*/ 141 w 247"/>
                <a:gd name="T7" fmla="*/ 114 h 378"/>
                <a:gd name="T8" fmla="*/ 115 w 247"/>
                <a:gd name="T9" fmla="*/ 104 h 378"/>
                <a:gd name="T10" fmla="*/ 0 w 247"/>
                <a:gd name="T11" fmla="*/ 326 h 378"/>
                <a:gd name="T12" fmla="*/ 133 w 247"/>
                <a:gd name="T13" fmla="*/ 378 h 378"/>
                <a:gd name="T14" fmla="*/ 247 w 247"/>
                <a:gd name="T15" fmla="*/ 156 h 378"/>
                <a:gd name="T16" fmla="*/ 162 w 247"/>
                <a:gd name="T17" fmla="*/ 122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7" h="378">
                  <a:moveTo>
                    <a:pt x="162" y="122"/>
                  </a:moveTo>
                  <a:lnTo>
                    <a:pt x="220" y="9"/>
                  </a:lnTo>
                  <a:lnTo>
                    <a:pt x="199" y="0"/>
                  </a:lnTo>
                  <a:lnTo>
                    <a:pt x="141" y="114"/>
                  </a:lnTo>
                  <a:lnTo>
                    <a:pt x="115" y="104"/>
                  </a:lnTo>
                  <a:lnTo>
                    <a:pt x="0" y="326"/>
                  </a:lnTo>
                  <a:lnTo>
                    <a:pt x="133" y="378"/>
                  </a:lnTo>
                  <a:lnTo>
                    <a:pt x="247" y="156"/>
                  </a:lnTo>
                  <a:lnTo>
                    <a:pt x="162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46"/>
            <p:cNvSpPr>
              <a:spLocks/>
            </p:cNvSpPr>
            <p:nvPr/>
          </p:nvSpPr>
          <p:spPr bwMode="auto">
            <a:xfrm>
              <a:off x="3424" y="2737"/>
              <a:ext cx="86" cy="194"/>
            </a:xfrm>
            <a:custGeom>
              <a:avLst/>
              <a:gdLst>
                <a:gd name="T0" fmla="*/ 19 w 123"/>
                <a:gd name="T1" fmla="*/ 0 h 114"/>
                <a:gd name="T2" fmla="*/ 15 w 123"/>
                <a:gd name="T3" fmla="*/ 12 h 114"/>
                <a:gd name="T4" fmla="*/ 7 w 123"/>
                <a:gd name="T5" fmla="*/ 41 h 114"/>
                <a:gd name="T6" fmla="*/ 0 w 123"/>
                <a:gd name="T7" fmla="*/ 73 h 114"/>
                <a:gd name="T8" fmla="*/ 1 w 123"/>
                <a:gd name="T9" fmla="*/ 98 h 114"/>
                <a:gd name="T10" fmla="*/ 7 w 123"/>
                <a:gd name="T11" fmla="*/ 105 h 114"/>
                <a:gd name="T12" fmla="*/ 15 w 123"/>
                <a:gd name="T13" fmla="*/ 111 h 114"/>
                <a:gd name="T14" fmla="*/ 25 w 123"/>
                <a:gd name="T15" fmla="*/ 114 h 114"/>
                <a:gd name="T16" fmla="*/ 38 w 123"/>
                <a:gd name="T17" fmla="*/ 114 h 114"/>
                <a:gd name="T18" fmla="*/ 49 w 123"/>
                <a:gd name="T19" fmla="*/ 113 h 114"/>
                <a:gd name="T20" fmla="*/ 61 w 123"/>
                <a:gd name="T21" fmla="*/ 110 h 114"/>
                <a:gd name="T22" fmla="*/ 73 w 123"/>
                <a:gd name="T23" fmla="*/ 104 h 114"/>
                <a:gd name="T24" fmla="*/ 81 w 123"/>
                <a:gd name="T25" fmla="*/ 96 h 114"/>
                <a:gd name="T26" fmla="*/ 89 w 123"/>
                <a:gd name="T27" fmla="*/ 85 h 114"/>
                <a:gd name="T28" fmla="*/ 96 w 123"/>
                <a:gd name="T29" fmla="*/ 70 h 114"/>
                <a:gd name="T30" fmla="*/ 104 w 123"/>
                <a:gd name="T31" fmla="*/ 55 h 114"/>
                <a:gd name="T32" fmla="*/ 109 w 123"/>
                <a:gd name="T33" fmla="*/ 38 h 114"/>
                <a:gd name="T34" fmla="*/ 115 w 123"/>
                <a:gd name="T35" fmla="*/ 25 h 114"/>
                <a:gd name="T36" fmla="*/ 120 w 123"/>
                <a:gd name="T37" fmla="*/ 13 h 114"/>
                <a:gd name="T38" fmla="*/ 122 w 123"/>
                <a:gd name="T39" fmla="*/ 5 h 114"/>
                <a:gd name="T40" fmla="*/ 123 w 123"/>
                <a:gd name="T41" fmla="*/ 2 h 114"/>
                <a:gd name="T42" fmla="*/ 121 w 123"/>
                <a:gd name="T43" fmla="*/ 3 h 114"/>
                <a:gd name="T44" fmla="*/ 116 w 123"/>
                <a:gd name="T45" fmla="*/ 4 h 114"/>
                <a:gd name="T46" fmla="*/ 109 w 123"/>
                <a:gd name="T47" fmla="*/ 7 h 114"/>
                <a:gd name="T48" fmla="*/ 100 w 123"/>
                <a:gd name="T49" fmla="*/ 11 h 114"/>
                <a:gd name="T50" fmla="*/ 90 w 123"/>
                <a:gd name="T51" fmla="*/ 13 h 114"/>
                <a:gd name="T52" fmla="*/ 78 w 123"/>
                <a:gd name="T53" fmla="*/ 17 h 114"/>
                <a:gd name="T54" fmla="*/ 68 w 123"/>
                <a:gd name="T55" fmla="*/ 18 h 114"/>
                <a:gd name="T56" fmla="*/ 58 w 123"/>
                <a:gd name="T57" fmla="*/ 18 h 114"/>
                <a:gd name="T58" fmla="*/ 48 w 123"/>
                <a:gd name="T59" fmla="*/ 17 h 114"/>
                <a:gd name="T60" fmla="*/ 40 w 123"/>
                <a:gd name="T61" fmla="*/ 14 h 114"/>
                <a:gd name="T62" fmla="*/ 33 w 123"/>
                <a:gd name="T63" fmla="*/ 11 h 114"/>
                <a:gd name="T64" fmla="*/ 29 w 123"/>
                <a:gd name="T65" fmla="*/ 9 h 114"/>
                <a:gd name="T66" fmla="*/ 24 w 123"/>
                <a:gd name="T67" fmla="*/ 5 h 114"/>
                <a:gd name="T68" fmla="*/ 22 w 123"/>
                <a:gd name="T69" fmla="*/ 3 h 114"/>
                <a:gd name="T70" fmla="*/ 19 w 123"/>
                <a:gd name="T71" fmla="*/ 2 h 114"/>
                <a:gd name="T72" fmla="*/ 19 w 123"/>
                <a:gd name="T7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" h="114">
                  <a:moveTo>
                    <a:pt x="19" y="0"/>
                  </a:moveTo>
                  <a:lnTo>
                    <a:pt x="15" y="12"/>
                  </a:lnTo>
                  <a:lnTo>
                    <a:pt x="7" y="41"/>
                  </a:lnTo>
                  <a:lnTo>
                    <a:pt x="0" y="73"/>
                  </a:lnTo>
                  <a:lnTo>
                    <a:pt x="1" y="98"/>
                  </a:lnTo>
                  <a:lnTo>
                    <a:pt x="7" y="105"/>
                  </a:lnTo>
                  <a:lnTo>
                    <a:pt x="15" y="111"/>
                  </a:lnTo>
                  <a:lnTo>
                    <a:pt x="25" y="114"/>
                  </a:lnTo>
                  <a:lnTo>
                    <a:pt x="38" y="114"/>
                  </a:lnTo>
                  <a:lnTo>
                    <a:pt x="49" y="113"/>
                  </a:lnTo>
                  <a:lnTo>
                    <a:pt x="61" y="110"/>
                  </a:lnTo>
                  <a:lnTo>
                    <a:pt x="73" y="104"/>
                  </a:lnTo>
                  <a:lnTo>
                    <a:pt x="81" y="96"/>
                  </a:lnTo>
                  <a:lnTo>
                    <a:pt x="89" y="85"/>
                  </a:lnTo>
                  <a:lnTo>
                    <a:pt x="96" y="70"/>
                  </a:lnTo>
                  <a:lnTo>
                    <a:pt x="104" y="55"/>
                  </a:lnTo>
                  <a:lnTo>
                    <a:pt x="109" y="38"/>
                  </a:lnTo>
                  <a:lnTo>
                    <a:pt x="115" y="25"/>
                  </a:lnTo>
                  <a:lnTo>
                    <a:pt x="120" y="13"/>
                  </a:lnTo>
                  <a:lnTo>
                    <a:pt x="122" y="5"/>
                  </a:lnTo>
                  <a:lnTo>
                    <a:pt x="123" y="2"/>
                  </a:lnTo>
                  <a:lnTo>
                    <a:pt x="121" y="3"/>
                  </a:lnTo>
                  <a:lnTo>
                    <a:pt x="116" y="4"/>
                  </a:lnTo>
                  <a:lnTo>
                    <a:pt x="109" y="7"/>
                  </a:lnTo>
                  <a:lnTo>
                    <a:pt x="100" y="11"/>
                  </a:lnTo>
                  <a:lnTo>
                    <a:pt x="90" y="13"/>
                  </a:lnTo>
                  <a:lnTo>
                    <a:pt x="78" y="17"/>
                  </a:lnTo>
                  <a:lnTo>
                    <a:pt x="68" y="18"/>
                  </a:lnTo>
                  <a:lnTo>
                    <a:pt x="58" y="18"/>
                  </a:lnTo>
                  <a:lnTo>
                    <a:pt x="48" y="17"/>
                  </a:lnTo>
                  <a:lnTo>
                    <a:pt x="40" y="14"/>
                  </a:lnTo>
                  <a:lnTo>
                    <a:pt x="33" y="11"/>
                  </a:lnTo>
                  <a:lnTo>
                    <a:pt x="29" y="9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49"/>
            <p:cNvSpPr>
              <a:spLocks/>
            </p:cNvSpPr>
            <p:nvPr/>
          </p:nvSpPr>
          <p:spPr bwMode="auto">
            <a:xfrm>
              <a:off x="3219" y="2441"/>
              <a:ext cx="28" cy="61"/>
            </a:xfrm>
            <a:custGeom>
              <a:avLst/>
              <a:gdLst>
                <a:gd name="T0" fmla="*/ 24 w 52"/>
                <a:gd name="T1" fmla="*/ 0 h 104"/>
                <a:gd name="T2" fmla="*/ 52 w 52"/>
                <a:gd name="T3" fmla="*/ 104 h 104"/>
                <a:gd name="T4" fmla="*/ 0 w 52"/>
                <a:gd name="T5" fmla="*/ 15 h 104"/>
                <a:gd name="T6" fmla="*/ 24 w 52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04">
                  <a:moveTo>
                    <a:pt x="24" y="0"/>
                  </a:moveTo>
                  <a:lnTo>
                    <a:pt x="52" y="104"/>
                  </a:lnTo>
                  <a:lnTo>
                    <a:pt x="0" y="1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50"/>
            <p:cNvSpPr>
              <a:spLocks/>
            </p:cNvSpPr>
            <p:nvPr/>
          </p:nvSpPr>
          <p:spPr bwMode="auto">
            <a:xfrm>
              <a:off x="3194" y="2481"/>
              <a:ext cx="38" cy="35"/>
            </a:xfrm>
            <a:custGeom>
              <a:avLst/>
              <a:gdLst>
                <a:gd name="T0" fmla="*/ 13 w 68"/>
                <a:gd name="T1" fmla="*/ 0 h 60"/>
                <a:gd name="T2" fmla="*/ 68 w 68"/>
                <a:gd name="T3" fmla="*/ 60 h 60"/>
                <a:gd name="T4" fmla="*/ 0 w 68"/>
                <a:gd name="T5" fmla="*/ 23 h 60"/>
                <a:gd name="T6" fmla="*/ 13 w 68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0">
                  <a:moveTo>
                    <a:pt x="13" y="0"/>
                  </a:moveTo>
                  <a:lnTo>
                    <a:pt x="68" y="60"/>
                  </a:lnTo>
                  <a:lnTo>
                    <a:pt x="0" y="2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51"/>
            <p:cNvSpPr>
              <a:spLocks/>
            </p:cNvSpPr>
            <p:nvPr/>
          </p:nvSpPr>
          <p:spPr bwMode="auto">
            <a:xfrm>
              <a:off x="3164" y="2557"/>
              <a:ext cx="61" cy="44"/>
            </a:xfrm>
            <a:custGeom>
              <a:avLst/>
              <a:gdLst>
                <a:gd name="T0" fmla="*/ 0 w 113"/>
                <a:gd name="T1" fmla="*/ 41 h 76"/>
                <a:gd name="T2" fmla="*/ 113 w 113"/>
                <a:gd name="T3" fmla="*/ 0 h 76"/>
                <a:gd name="T4" fmla="*/ 4 w 113"/>
                <a:gd name="T5" fmla="*/ 76 h 76"/>
                <a:gd name="T6" fmla="*/ 0 w 113"/>
                <a:gd name="T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" h="76">
                  <a:moveTo>
                    <a:pt x="0" y="41"/>
                  </a:moveTo>
                  <a:lnTo>
                    <a:pt x="113" y="0"/>
                  </a:lnTo>
                  <a:lnTo>
                    <a:pt x="4" y="76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Objaśnienie prostokątne zaokrąglone 8"/>
          <p:cNvSpPr/>
          <p:nvPr/>
        </p:nvSpPr>
        <p:spPr>
          <a:xfrm rot="16200000">
            <a:off x="5314998" y="2011757"/>
            <a:ext cx="720080" cy="1341979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pl-PL" dirty="0" smtClean="0"/>
              <a:t>Pomocy !!!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52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l-PL" sz="1400" b="1" dirty="0"/>
              <a:t>Ustawa kodeks pracy</a:t>
            </a:r>
          </a:p>
          <a:p>
            <a:r>
              <a:rPr lang="pl-PL" sz="1400" dirty="0"/>
              <a:t>Art. 210. </a:t>
            </a:r>
          </a:p>
          <a:p>
            <a:r>
              <a:rPr lang="pl-PL" sz="1400" dirty="0" smtClean="0"/>
              <a:t>………</a:t>
            </a:r>
          </a:p>
          <a:p>
            <a:r>
              <a:rPr lang="pl-PL" sz="1400" dirty="0" smtClean="0"/>
              <a:t>§ </a:t>
            </a:r>
            <a:r>
              <a:rPr lang="pl-PL" sz="1400" dirty="0"/>
              <a:t>4. </a:t>
            </a:r>
            <a:r>
              <a:rPr lang="pl-PL" sz="1400" b="1" dirty="0">
                <a:solidFill>
                  <a:srgbClr val="FF0000"/>
                </a:solidFill>
              </a:rPr>
              <a:t>Pracownik ma prawo, po uprzednim zawiadomieniu przełożonego, powstrzymać się od wykonywania pracy wymagającej szczególnej sprawności psychofizycznej w przypadku, gdy jego stan psychofizyczny nie zapewnia bezpiecznego wykonywania pracy i stwarza zagrożenie dla innych osób.</a:t>
            </a:r>
          </a:p>
          <a:p>
            <a:r>
              <a:rPr lang="pl-PL" sz="1400" dirty="0"/>
              <a:t>§ 5. Przepisy § 1, 2 i 4 nie dotyczą pracownika, którego obowiązkiem pracowniczym jest ratowanie życia ludzkiego lub mienia.</a:t>
            </a:r>
          </a:p>
          <a:p>
            <a:endParaRPr lang="pl-PL" sz="1400" dirty="0"/>
          </a:p>
          <a:p>
            <a:r>
              <a:rPr lang="pl-PL" sz="1400" b="1" dirty="0"/>
              <a:t>ROZPORZĄDZENIE MINISTRA PRACY I POLITYKI SOCJALNEJ z dnia 28 maja 1996 r.</a:t>
            </a:r>
          </a:p>
          <a:p>
            <a:r>
              <a:rPr lang="pl-PL" sz="1400" b="1" dirty="0"/>
              <a:t>w sprawie rodzajów prac wymagających szczególnej sprawności psychofizycznej.</a:t>
            </a:r>
          </a:p>
          <a:p>
            <a:r>
              <a:rPr lang="pl-PL" sz="1400" dirty="0"/>
              <a:t>§ 1. 1. Ustala się rodzaje prac wymagających szczególnej sprawności psychofizycznej.</a:t>
            </a:r>
          </a:p>
          <a:p>
            <a:r>
              <a:rPr lang="pl-PL" sz="1400" dirty="0"/>
              <a:t>2. Wykaz prac, o których mowa w ust. 1, określa załącznik do rozporządzenia.</a:t>
            </a:r>
          </a:p>
          <a:p>
            <a:r>
              <a:rPr lang="pl-PL" sz="1400" dirty="0"/>
              <a:t>........................</a:t>
            </a:r>
          </a:p>
          <a:p>
            <a:r>
              <a:rPr lang="pl-PL" sz="1400" dirty="0"/>
              <a:t>ZAŁĄCZNIK</a:t>
            </a:r>
          </a:p>
          <a:p>
            <a:r>
              <a:rPr lang="pl-PL" sz="1400" dirty="0"/>
              <a:t>WYKAZ RODZAJÓW PRAC WYMAGAJĄCYCH SZCZEGÓLNEJ SPRAWNOŚCI PSYCHOFIZYCZNEJ</a:t>
            </a:r>
          </a:p>
          <a:p>
            <a:r>
              <a:rPr lang="pl-PL" sz="1400" dirty="0"/>
              <a:t>.......................</a:t>
            </a:r>
          </a:p>
          <a:p>
            <a:r>
              <a:rPr lang="pl-PL" sz="1400" dirty="0"/>
              <a:t>30. </a:t>
            </a:r>
            <a:r>
              <a:rPr lang="pl-PL" sz="1400" b="1" dirty="0">
                <a:solidFill>
                  <a:srgbClr val="FF0000"/>
                </a:solidFill>
              </a:rPr>
              <a:t>Prace na wysokości na masztach i wieżach antenowych</a:t>
            </a:r>
            <a:r>
              <a:rPr lang="pl-PL" sz="1400" b="1" dirty="0" smtClean="0">
                <a:solidFill>
                  <a:srgbClr val="FF0000"/>
                </a:solidFill>
              </a:rPr>
              <a:t>.</a:t>
            </a:r>
            <a:endParaRPr lang="pl-PL" sz="1400" b="1" dirty="0">
              <a:solidFill>
                <a:srgbClr val="FF0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Stan psychofizyczny pracownika, </a:t>
            </a:r>
            <a:br>
              <a:rPr lang="pl-PL" dirty="0" smtClean="0"/>
            </a:br>
            <a:r>
              <a:rPr lang="pl-PL" dirty="0" smtClean="0"/>
              <a:t>a praca na wysokości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631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481329"/>
            <a:ext cx="5410944" cy="795544"/>
          </a:xfrm>
        </p:spPr>
        <p:txBody>
          <a:bodyPr>
            <a:normAutofit fontScale="62500" lnSpcReduction="20000"/>
          </a:bodyPr>
          <a:lstStyle/>
          <a:p>
            <a:r>
              <a:rPr lang="pl-PL" dirty="0" smtClean="0"/>
              <a:t>Dlaczego tylko „</a:t>
            </a:r>
            <a:r>
              <a:rPr lang="pl-PL" b="1" u="sng" dirty="0" smtClean="0">
                <a:solidFill>
                  <a:srgbClr val="FF0000"/>
                </a:solidFill>
              </a:rPr>
              <a:t>antenowe</a:t>
            </a:r>
            <a:r>
              <a:rPr lang="pl-PL" dirty="0" smtClean="0"/>
              <a:t>”?</a:t>
            </a:r>
          </a:p>
          <a:p>
            <a:r>
              <a:rPr lang="pl-PL" dirty="0" smtClean="0"/>
              <a:t>Czy jest to związane ze zagrożeniami ze strony anten?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700" dirty="0">
                <a:solidFill>
                  <a:srgbClr val="464646"/>
                </a:solidFill>
              </a:rPr>
              <a:t>Stan psychofizyczny pracownika, </a:t>
            </a:r>
            <a:br>
              <a:rPr lang="pl-PL" sz="3700" dirty="0">
                <a:solidFill>
                  <a:srgbClr val="464646"/>
                </a:solidFill>
              </a:rPr>
            </a:br>
            <a:r>
              <a:rPr lang="pl-PL" sz="3700" dirty="0">
                <a:solidFill>
                  <a:srgbClr val="464646"/>
                </a:solidFill>
              </a:rPr>
              <a:t>a praca na wysokości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4"/>
          <a:stretch/>
        </p:blipFill>
        <p:spPr bwMode="auto">
          <a:xfrm>
            <a:off x="140048" y="2276871"/>
            <a:ext cx="5359058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r="8074" b="9134"/>
          <a:stretch/>
        </p:blipFill>
        <p:spPr bwMode="auto">
          <a:xfrm>
            <a:off x="6012160" y="1889149"/>
            <a:ext cx="2878666" cy="470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198368" y="6225738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http://www.qrbiz.com/buy_iron-tower-communication-tower</a:t>
            </a:r>
          </a:p>
        </p:txBody>
      </p:sp>
      <p:sp>
        <p:nvSpPr>
          <p:cNvPr id="5" name="Prostokąt 4"/>
          <p:cNvSpPr/>
          <p:nvPr/>
        </p:nvSpPr>
        <p:spPr>
          <a:xfrm>
            <a:off x="140048" y="563724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/>
              <a:t>http://www.ua.all.biz/pl/maszty-i-wieze-telekomunikacyjne-g1830092</a:t>
            </a:r>
          </a:p>
        </p:txBody>
      </p:sp>
    </p:spTree>
    <p:extLst>
      <p:ext uri="{BB962C8B-B14F-4D97-AF65-F5344CB8AC3E}">
        <p14:creationId xmlns:p14="http://schemas.microsoft.com/office/powerpoint/2010/main" val="191909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owolny kształt 34"/>
          <p:cNvSpPr/>
          <p:nvPr/>
        </p:nvSpPr>
        <p:spPr>
          <a:xfrm>
            <a:off x="5249333" y="4875876"/>
            <a:ext cx="3804356" cy="1942613"/>
          </a:xfrm>
          <a:custGeom>
            <a:avLst/>
            <a:gdLst>
              <a:gd name="connsiteX0" fmla="*/ 2686756 w 3804356"/>
              <a:gd name="connsiteY0" fmla="*/ 0 h 2325511"/>
              <a:gd name="connsiteX1" fmla="*/ 0 w 3804356"/>
              <a:gd name="connsiteY1" fmla="*/ 0 h 2325511"/>
              <a:gd name="connsiteX2" fmla="*/ 1377245 w 3804356"/>
              <a:gd name="connsiteY2" fmla="*/ 2325511 h 2325511"/>
              <a:gd name="connsiteX3" fmla="*/ 3804356 w 3804356"/>
              <a:gd name="connsiteY3" fmla="*/ 2314222 h 2325511"/>
              <a:gd name="connsiteX4" fmla="*/ 2641600 w 3804356"/>
              <a:gd name="connsiteY4" fmla="*/ 22578 h 232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4356" h="2325511">
                <a:moveTo>
                  <a:pt x="2686756" y="0"/>
                </a:moveTo>
                <a:lnTo>
                  <a:pt x="0" y="0"/>
                </a:lnTo>
                <a:lnTo>
                  <a:pt x="1377245" y="2325511"/>
                </a:lnTo>
                <a:lnTo>
                  <a:pt x="3804356" y="2314222"/>
                </a:lnTo>
                <a:lnTo>
                  <a:pt x="2641600" y="22578"/>
                </a:lnTo>
              </a:path>
            </a:pathLst>
          </a:custGeom>
          <a:blipFill dpi="0" rotWithShape="1">
            <a:blip r:embed="rId2">
              <a:alphaModFix amt="4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481328"/>
            <a:ext cx="4762872" cy="4525963"/>
          </a:xfrm>
        </p:spPr>
        <p:txBody>
          <a:bodyPr>
            <a:normAutofit/>
          </a:bodyPr>
          <a:lstStyle/>
          <a:p>
            <a:pPr algn="just"/>
            <a:r>
              <a:rPr lang="pl-PL" sz="2800" b="1" dirty="0">
                <a:latin typeface="Arial Narrow"/>
                <a:ea typeface="Times New Roman"/>
              </a:rPr>
              <a:t>Prace na wysokości: </a:t>
            </a:r>
            <a:r>
              <a:rPr lang="pl-PL" sz="2800" dirty="0">
                <a:latin typeface="Arial Narrow"/>
                <a:ea typeface="Times New Roman"/>
                <a:cs typeface="Arial"/>
              </a:rPr>
              <a:t>jest to </a:t>
            </a:r>
            <a:r>
              <a:rPr lang="pl-PL" sz="2800" b="1" u="sng" dirty="0">
                <a:solidFill>
                  <a:srgbClr val="C00000"/>
                </a:solidFill>
                <a:latin typeface="Arial Narrow"/>
                <a:ea typeface="Times New Roman"/>
                <a:cs typeface="Arial"/>
              </a:rPr>
              <a:t>praca szczególnie niebezpieczna</a:t>
            </a:r>
            <a:r>
              <a:rPr lang="pl-PL" sz="2800" dirty="0">
                <a:latin typeface="Arial Narrow"/>
                <a:ea typeface="Times New Roman"/>
                <a:cs typeface="Arial"/>
              </a:rPr>
              <a:t>, wykonywana na powierzchni znajdującej się na </a:t>
            </a:r>
            <a:r>
              <a:rPr lang="pl-PL" sz="2800" b="1" u="sng" dirty="0">
                <a:solidFill>
                  <a:srgbClr val="C00000"/>
                </a:solidFill>
                <a:latin typeface="Arial Narrow"/>
                <a:ea typeface="Times New Roman"/>
                <a:cs typeface="Arial"/>
              </a:rPr>
              <a:t>wysokości co najmniej 1,0 m </a:t>
            </a:r>
            <a:r>
              <a:rPr lang="pl-PL" sz="2800" dirty="0">
                <a:latin typeface="Arial Narrow"/>
                <a:ea typeface="Times New Roman"/>
                <a:cs typeface="Arial"/>
              </a:rPr>
              <a:t>nad poziomem podłogi lub ziemi</a:t>
            </a:r>
            <a:r>
              <a:rPr lang="pl-PL" sz="2800" dirty="0" smtClean="0">
                <a:latin typeface="Arial Narrow"/>
                <a:ea typeface="Times New Roman"/>
                <a:cs typeface="Arial"/>
              </a:rPr>
              <a:t>.</a:t>
            </a:r>
            <a:endParaRPr lang="pl-PL" sz="1800" dirty="0">
              <a:latin typeface="Times New Roman"/>
              <a:ea typeface="Times New Roman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Definicja pracy na wysokości</a:t>
            </a:r>
            <a:endParaRPr lang="pl-PL" dirty="0"/>
          </a:p>
        </p:txBody>
      </p:sp>
      <p:grpSp>
        <p:nvGrpSpPr>
          <p:cNvPr id="8" name="Grupa 7"/>
          <p:cNvGrpSpPr/>
          <p:nvPr/>
        </p:nvGrpSpPr>
        <p:grpSpPr>
          <a:xfrm flipH="1">
            <a:off x="6228184" y="1124744"/>
            <a:ext cx="2928848" cy="4955465"/>
            <a:chOff x="0" y="0"/>
            <a:chExt cx="3338831" cy="6132360"/>
          </a:xfrm>
        </p:grpSpPr>
        <p:grpSp>
          <p:nvGrpSpPr>
            <p:cNvPr id="9" name="Grupa 8"/>
            <p:cNvGrpSpPr/>
            <p:nvPr/>
          </p:nvGrpSpPr>
          <p:grpSpPr>
            <a:xfrm>
              <a:off x="967563" y="4391246"/>
              <a:ext cx="1772644" cy="1741114"/>
              <a:chOff x="0" y="0"/>
              <a:chExt cx="2091193" cy="2926080"/>
            </a:xfrm>
          </p:grpSpPr>
          <p:sp>
            <p:nvSpPr>
              <p:cNvPr id="21" name="Dowolny kształt 20"/>
              <p:cNvSpPr/>
              <p:nvPr/>
            </p:nvSpPr>
            <p:spPr>
              <a:xfrm>
                <a:off x="0" y="492981"/>
                <a:ext cx="1407381" cy="2115047"/>
              </a:xfrm>
              <a:custGeom>
                <a:avLst/>
                <a:gdLst>
                  <a:gd name="connsiteX0" fmla="*/ 477078 w 1407381"/>
                  <a:gd name="connsiteY0" fmla="*/ 166977 h 2115047"/>
                  <a:gd name="connsiteX1" fmla="*/ 0 w 1407381"/>
                  <a:gd name="connsiteY1" fmla="*/ 2115047 h 2115047"/>
                  <a:gd name="connsiteX2" fmla="*/ 930303 w 1407381"/>
                  <a:gd name="connsiteY2" fmla="*/ 1892410 h 2115047"/>
                  <a:gd name="connsiteX3" fmla="*/ 1407381 w 1407381"/>
                  <a:gd name="connsiteY3" fmla="*/ 0 h 2115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7381" h="2115047">
                    <a:moveTo>
                      <a:pt x="477078" y="166977"/>
                    </a:moveTo>
                    <a:lnTo>
                      <a:pt x="0" y="2115047"/>
                    </a:lnTo>
                    <a:lnTo>
                      <a:pt x="930303" y="1892410"/>
                    </a:lnTo>
                    <a:lnTo>
                      <a:pt x="1407381" y="0"/>
                    </a:lnTo>
                  </a:path>
                </a:pathLst>
              </a:custGeom>
              <a:noFill/>
              <a:ln w="762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Dowolny kształt 21"/>
              <p:cNvSpPr/>
              <p:nvPr/>
            </p:nvSpPr>
            <p:spPr>
              <a:xfrm>
                <a:off x="365760" y="874643"/>
                <a:ext cx="1216550" cy="230588"/>
              </a:xfrm>
              <a:custGeom>
                <a:avLst/>
                <a:gdLst>
                  <a:gd name="connsiteX0" fmla="*/ 0 w 1216550"/>
                  <a:gd name="connsiteY0" fmla="*/ 135172 h 230588"/>
                  <a:gd name="connsiteX1" fmla="*/ 739471 w 1216550"/>
                  <a:gd name="connsiteY1" fmla="*/ 0 h 230588"/>
                  <a:gd name="connsiteX2" fmla="*/ 1216550 w 1216550"/>
                  <a:gd name="connsiteY2" fmla="*/ 95416 h 230588"/>
                  <a:gd name="connsiteX3" fmla="*/ 437322 w 1216550"/>
                  <a:gd name="connsiteY3" fmla="*/ 230588 h 230588"/>
                  <a:gd name="connsiteX4" fmla="*/ 0 w 1216550"/>
                  <a:gd name="connsiteY4" fmla="*/ 135172 h 230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6550" h="230588">
                    <a:moveTo>
                      <a:pt x="0" y="135172"/>
                    </a:moveTo>
                    <a:lnTo>
                      <a:pt x="739471" y="0"/>
                    </a:lnTo>
                    <a:lnTo>
                      <a:pt x="1216550" y="95416"/>
                    </a:lnTo>
                    <a:lnTo>
                      <a:pt x="437322" y="230588"/>
                    </a:lnTo>
                    <a:lnTo>
                      <a:pt x="0" y="135172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Dowolny kształt 22"/>
              <p:cNvSpPr/>
              <p:nvPr/>
            </p:nvSpPr>
            <p:spPr>
              <a:xfrm>
                <a:off x="596348" y="1741335"/>
                <a:ext cx="1256306" cy="286247"/>
              </a:xfrm>
              <a:custGeom>
                <a:avLst/>
                <a:gdLst>
                  <a:gd name="connsiteX0" fmla="*/ 763325 w 1256306"/>
                  <a:gd name="connsiteY0" fmla="*/ 0 h 286247"/>
                  <a:gd name="connsiteX1" fmla="*/ 1256306 w 1256306"/>
                  <a:gd name="connsiteY1" fmla="*/ 111319 h 286247"/>
                  <a:gd name="connsiteX2" fmla="*/ 485029 w 1256306"/>
                  <a:gd name="connsiteY2" fmla="*/ 286247 h 286247"/>
                  <a:gd name="connsiteX3" fmla="*/ 0 w 1256306"/>
                  <a:gd name="connsiteY3" fmla="*/ 174929 h 286247"/>
                  <a:gd name="connsiteX4" fmla="*/ 763325 w 1256306"/>
                  <a:gd name="connsiteY4" fmla="*/ 0 h 28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306" h="286247">
                    <a:moveTo>
                      <a:pt x="763325" y="0"/>
                    </a:moveTo>
                    <a:lnTo>
                      <a:pt x="1256306" y="111319"/>
                    </a:lnTo>
                    <a:lnTo>
                      <a:pt x="485029" y="286247"/>
                    </a:lnTo>
                    <a:lnTo>
                      <a:pt x="0" y="174929"/>
                    </a:lnTo>
                    <a:lnTo>
                      <a:pt x="763325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Dowolny kształt 23"/>
              <p:cNvSpPr/>
              <p:nvPr/>
            </p:nvSpPr>
            <p:spPr>
              <a:xfrm>
                <a:off x="270344" y="0"/>
                <a:ext cx="1820849" cy="2926080"/>
              </a:xfrm>
              <a:custGeom>
                <a:avLst/>
                <a:gdLst>
                  <a:gd name="connsiteX0" fmla="*/ 1820849 w 1820849"/>
                  <a:gd name="connsiteY0" fmla="*/ 2687541 h 2926080"/>
                  <a:gd name="connsiteX1" fmla="*/ 1065475 w 1820849"/>
                  <a:gd name="connsiteY1" fmla="*/ 254442 h 2926080"/>
                  <a:gd name="connsiteX2" fmla="*/ 723569 w 1820849"/>
                  <a:gd name="connsiteY2" fmla="*/ 0 h 2926080"/>
                  <a:gd name="connsiteX3" fmla="*/ 0 w 1820849"/>
                  <a:gd name="connsiteY3" fmla="*/ 103367 h 2926080"/>
                  <a:gd name="connsiteX4" fmla="*/ 7952 w 1820849"/>
                  <a:gd name="connsiteY4" fmla="*/ 174929 h 2926080"/>
                  <a:gd name="connsiteX5" fmla="*/ 222637 w 1820849"/>
                  <a:gd name="connsiteY5" fmla="*/ 445273 h 2926080"/>
                  <a:gd name="connsiteX6" fmla="*/ 985962 w 1820849"/>
                  <a:gd name="connsiteY6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49" h="2926080">
                    <a:moveTo>
                      <a:pt x="1820849" y="2687541"/>
                    </a:moveTo>
                    <a:lnTo>
                      <a:pt x="1065475" y="254442"/>
                    </a:lnTo>
                    <a:lnTo>
                      <a:pt x="723569" y="0"/>
                    </a:lnTo>
                    <a:lnTo>
                      <a:pt x="0" y="103367"/>
                    </a:lnTo>
                    <a:lnTo>
                      <a:pt x="7952" y="174929"/>
                    </a:lnTo>
                    <a:lnTo>
                      <a:pt x="222637" y="445273"/>
                    </a:lnTo>
                    <a:lnTo>
                      <a:pt x="985962" y="2926080"/>
                    </a:lnTo>
                  </a:path>
                </a:pathLst>
              </a:custGeom>
              <a:noFill/>
              <a:ln w="762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Dowolny kształt 24"/>
              <p:cNvSpPr/>
              <p:nvPr/>
            </p:nvSpPr>
            <p:spPr>
              <a:xfrm>
                <a:off x="365760" y="477078"/>
                <a:ext cx="230588" cy="318052"/>
              </a:xfrm>
              <a:custGeom>
                <a:avLst/>
                <a:gdLst>
                  <a:gd name="connsiteX0" fmla="*/ 230588 w 230588"/>
                  <a:gd name="connsiteY0" fmla="*/ 222637 h 318052"/>
                  <a:gd name="connsiteX1" fmla="*/ 174929 w 230588"/>
                  <a:gd name="connsiteY1" fmla="*/ 0 h 318052"/>
                  <a:gd name="connsiteX2" fmla="*/ 31805 w 230588"/>
                  <a:gd name="connsiteY2" fmla="*/ 111318 h 318052"/>
                  <a:gd name="connsiteX3" fmla="*/ 0 w 230588"/>
                  <a:gd name="connsiteY3" fmla="*/ 246491 h 318052"/>
                  <a:gd name="connsiteX4" fmla="*/ 55659 w 230588"/>
                  <a:gd name="connsiteY4" fmla="*/ 318052 h 318052"/>
                  <a:gd name="connsiteX5" fmla="*/ 159026 w 230588"/>
                  <a:gd name="connsiteY5" fmla="*/ 214685 h 318052"/>
                  <a:gd name="connsiteX6" fmla="*/ 230588 w 230588"/>
                  <a:gd name="connsiteY6" fmla="*/ 222637 h 31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8" h="318052">
                    <a:moveTo>
                      <a:pt x="230588" y="222637"/>
                    </a:moveTo>
                    <a:lnTo>
                      <a:pt x="174929" y="0"/>
                    </a:lnTo>
                    <a:lnTo>
                      <a:pt x="31805" y="111318"/>
                    </a:lnTo>
                    <a:lnTo>
                      <a:pt x="0" y="246491"/>
                    </a:lnTo>
                    <a:lnTo>
                      <a:pt x="55659" y="318052"/>
                    </a:lnTo>
                    <a:lnTo>
                      <a:pt x="159026" y="214685"/>
                    </a:lnTo>
                    <a:lnTo>
                      <a:pt x="230588" y="222637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Dowolny kształt 25"/>
              <p:cNvSpPr/>
              <p:nvPr/>
            </p:nvSpPr>
            <p:spPr>
              <a:xfrm>
                <a:off x="1280160" y="421419"/>
                <a:ext cx="230588" cy="302150"/>
              </a:xfrm>
              <a:custGeom>
                <a:avLst/>
                <a:gdLst>
                  <a:gd name="connsiteX0" fmla="*/ 230588 w 230588"/>
                  <a:gd name="connsiteY0" fmla="*/ 222637 h 302150"/>
                  <a:gd name="connsiteX1" fmla="*/ 135173 w 230588"/>
                  <a:gd name="connsiteY1" fmla="*/ 0 h 302150"/>
                  <a:gd name="connsiteX2" fmla="*/ 39757 w 230588"/>
                  <a:gd name="connsiteY2" fmla="*/ 71562 h 302150"/>
                  <a:gd name="connsiteX3" fmla="*/ 0 w 230588"/>
                  <a:gd name="connsiteY3" fmla="*/ 222637 h 302150"/>
                  <a:gd name="connsiteX4" fmla="*/ 39757 w 230588"/>
                  <a:gd name="connsiteY4" fmla="*/ 302150 h 302150"/>
                  <a:gd name="connsiteX5" fmla="*/ 159027 w 230588"/>
                  <a:gd name="connsiteY5" fmla="*/ 254442 h 302150"/>
                  <a:gd name="connsiteX6" fmla="*/ 230588 w 230588"/>
                  <a:gd name="connsiteY6" fmla="*/ 222637 h 30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8" h="302150">
                    <a:moveTo>
                      <a:pt x="230588" y="222637"/>
                    </a:moveTo>
                    <a:lnTo>
                      <a:pt x="135173" y="0"/>
                    </a:lnTo>
                    <a:lnTo>
                      <a:pt x="39757" y="71562"/>
                    </a:lnTo>
                    <a:lnTo>
                      <a:pt x="0" y="222637"/>
                    </a:lnTo>
                    <a:lnTo>
                      <a:pt x="39757" y="302150"/>
                    </a:lnTo>
                    <a:lnTo>
                      <a:pt x="159027" y="254442"/>
                    </a:lnTo>
                    <a:lnTo>
                      <a:pt x="230588" y="222637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7" name="Łącznik prostoliniowy 26"/>
              <p:cNvCxnSpPr/>
              <p:nvPr/>
            </p:nvCxnSpPr>
            <p:spPr>
              <a:xfrm>
                <a:off x="421419" y="1017767"/>
                <a:ext cx="190831" cy="906448"/>
              </a:xfrm>
              <a:prstGeom prst="line">
                <a:avLst/>
              </a:prstGeom>
              <a:noFill/>
              <a:ln w="2857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8" name="Łącznik prostoliniowy 27"/>
              <p:cNvCxnSpPr/>
              <p:nvPr/>
            </p:nvCxnSpPr>
            <p:spPr>
              <a:xfrm>
                <a:off x="1288111" y="962108"/>
                <a:ext cx="111319" cy="779227"/>
              </a:xfrm>
              <a:prstGeom prst="line">
                <a:avLst/>
              </a:prstGeom>
              <a:noFill/>
              <a:ln w="2857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0" name="Grupa 9"/>
            <p:cNvGrpSpPr/>
            <p:nvPr/>
          </p:nvGrpSpPr>
          <p:grpSpPr>
            <a:xfrm>
              <a:off x="0" y="0"/>
              <a:ext cx="3338831" cy="4197986"/>
              <a:chOff x="0" y="0"/>
              <a:chExt cx="3339355" cy="4198288"/>
            </a:xfrm>
          </p:grpSpPr>
          <p:sp>
            <p:nvSpPr>
              <p:cNvPr id="15" name="Dowolny kształt 14"/>
              <p:cNvSpPr/>
              <p:nvPr/>
            </p:nvSpPr>
            <p:spPr>
              <a:xfrm>
                <a:off x="1033670" y="492981"/>
                <a:ext cx="2305685" cy="3068955"/>
              </a:xfrm>
              <a:custGeom>
                <a:avLst/>
                <a:gdLst>
                  <a:gd name="connsiteX0" fmla="*/ 0 w 2305878"/>
                  <a:gd name="connsiteY0" fmla="*/ 445273 h 2973788"/>
                  <a:gd name="connsiteX1" fmla="*/ 2122998 w 2305878"/>
                  <a:gd name="connsiteY1" fmla="*/ 0 h 2973788"/>
                  <a:gd name="connsiteX2" fmla="*/ 2305878 w 2305878"/>
                  <a:gd name="connsiteY2" fmla="*/ 2973788 h 2973788"/>
                  <a:gd name="connsiteX3" fmla="*/ 15903 w 2305878"/>
                  <a:gd name="connsiteY3" fmla="*/ 2782957 h 2973788"/>
                  <a:gd name="connsiteX4" fmla="*/ 0 w 2305878"/>
                  <a:gd name="connsiteY4" fmla="*/ 445273 h 2973788"/>
                  <a:gd name="connsiteX0" fmla="*/ 0 w 2306071"/>
                  <a:gd name="connsiteY0" fmla="*/ 445273 h 3069290"/>
                  <a:gd name="connsiteX1" fmla="*/ 2122998 w 2306071"/>
                  <a:gd name="connsiteY1" fmla="*/ 0 h 3069290"/>
                  <a:gd name="connsiteX2" fmla="*/ 2306071 w 2306071"/>
                  <a:gd name="connsiteY2" fmla="*/ 3069290 h 3069290"/>
                  <a:gd name="connsiteX3" fmla="*/ 15903 w 2306071"/>
                  <a:gd name="connsiteY3" fmla="*/ 2782957 h 3069290"/>
                  <a:gd name="connsiteX4" fmla="*/ 0 w 2306071"/>
                  <a:gd name="connsiteY4" fmla="*/ 445273 h 306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6071" h="3069290">
                    <a:moveTo>
                      <a:pt x="0" y="445273"/>
                    </a:moveTo>
                    <a:lnTo>
                      <a:pt x="2122998" y="0"/>
                    </a:lnTo>
                    <a:lnTo>
                      <a:pt x="2306071" y="3069290"/>
                    </a:lnTo>
                    <a:lnTo>
                      <a:pt x="15903" y="2782957"/>
                    </a:lnTo>
                    <a:lnTo>
                      <a:pt x="0" y="445273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Dowolny kształt 15"/>
              <p:cNvSpPr/>
              <p:nvPr/>
            </p:nvSpPr>
            <p:spPr>
              <a:xfrm>
                <a:off x="1121134" y="667910"/>
                <a:ext cx="2043485" cy="2695492"/>
              </a:xfrm>
              <a:custGeom>
                <a:avLst/>
                <a:gdLst>
                  <a:gd name="connsiteX0" fmla="*/ 47707 w 2043485"/>
                  <a:gd name="connsiteY0" fmla="*/ 2472855 h 2695492"/>
                  <a:gd name="connsiteX1" fmla="*/ 0 w 2043485"/>
                  <a:gd name="connsiteY1" fmla="*/ 373711 h 2695492"/>
                  <a:gd name="connsiteX2" fmla="*/ 1892410 w 2043485"/>
                  <a:gd name="connsiteY2" fmla="*/ 0 h 2695492"/>
                  <a:gd name="connsiteX3" fmla="*/ 2043485 w 2043485"/>
                  <a:gd name="connsiteY3" fmla="*/ 2695492 h 2695492"/>
                  <a:gd name="connsiteX4" fmla="*/ 47707 w 2043485"/>
                  <a:gd name="connsiteY4" fmla="*/ 2472855 h 269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3485" h="2695492">
                    <a:moveTo>
                      <a:pt x="47707" y="2472855"/>
                    </a:moveTo>
                    <a:lnTo>
                      <a:pt x="0" y="373711"/>
                    </a:lnTo>
                    <a:lnTo>
                      <a:pt x="1892410" y="0"/>
                    </a:lnTo>
                    <a:lnTo>
                      <a:pt x="2043485" y="2695492"/>
                    </a:lnTo>
                    <a:lnTo>
                      <a:pt x="47707" y="2472855"/>
                    </a:lnTo>
                    <a:close/>
                  </a:path>
                </a:pathLst>
              </a:cu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Dowolny kształt 16"/>
              <p:cNvSpPr/>
              <p:nvPr/>
            </p:nvSpPr>
            <p:spPr>
              <a:xfrm>
                <a:off x="0" y="7951"/>
                <a:ext cx="1009650" cy="4157980"/>
              </a:xfrm>
              <a:custGeom>
                <a:avLst/>
                <a:gdLst>
                  <a:gd name="connsiteX0" fmla="*/ 985961 w 1009815"/>
                  <a:gd name="connsiteY0" fmla="*/ 795130 h 3991554"/>
                  <a:gd name="connsiteX1" fmla="*/ 1009815 w 1009815"/>
                  <a:gd name="connsiteY1" fmla="*/ 3093057 h 3991554"/>
                  <a:gd name="connsiteX2" fmla="*/ 0 w 1009815"/>
                  <a:gd name="connsiteY2" fmla="*/ 3991554 h 3991554"/>
                  <a:gd name="connsiteX3" fmla="*/ 39756 w 1009815"/>
                  <a:gd name="connsiteY3" fmla="*/ 0 h 3991554"/>
                  <a:gd name="connsiteX4" fmla="*/ 985961 w 1009815"/>
                  <a:gd name="connsiteY4" fmla="*/ 795130 h 3991554"/>
                  <a:gd name="connsiteX0" fmla="*/ 985961 w 1009815"/>
                  <a:gd name="connsiteY0" fmla="*/ 962131 h 4158555"/>
                  <a:gd name="connsiteX1" fmla="*/ 1009815 w 1009815"/>
                  <a:gd name="connsiteY1" fmla="*/ 3260058 h 4158555"/>
                  <a:gd name="connsiteX2" fmla="*/ 0 w 1009815"/>
                  <a:gd name="connsiteY2" fmla="*/ 4158555 h 4158555"/>
                  <a:gd name="connsiteX3" fmla="*/ 47715 w 1009815"/>
                  <a:gd name="connsiteY3" fmla="*/ 0 h 4158555"/>
                  <a:gd name="connsiteX4" fmla="*/ 985961 w 1009815"/>
                  <a:gd name="connsiteY4" fmla="*/ 962131 h 415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815" h="4158555">
                    <a:moveTo>
                      <a:pt x="985961" y="962131"/>
                    </a:moveTo>
                    <a:lnTo>
                      <a:pt x="1009815" y="3260058"/>
                    </a:lnTo>
                    <a:lnTo>
                      <a:pt x="0" y="4158555"/>
                    </a:lnTo>
                    <a:lnTo>
                      <a:pt x="47715" y="0"/>
                    </a:lnTo>
                    <a:lnTo>
                      <a:pt x="985961" y="962131"/>
                    </a:lnTo>
                    <a:close/>
                  </a:path>
                </a:pathLst>
              </a:custGeom>
              <a:blipFill dpi="0" rotWithShape="1">
                <a:blip r:embed="rId3" cstate="print">
                  <a:alphaModFix amt="6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Dowolny kształt 17"/>
              <p:cNvSpPr/>
              <p:nvPr/>
            </p:nvSpPr>
            <p:spPr>
              <a:xfrm>
                <a:off x="779228" y="930303"/>
                <a:ext cx="285788" cy="2416258"/>
              </a:xfrm>
              <a:custGeom>
                <a:avLst/>
                <a:gdLst>
                  <a:gd name="connsiteX0" fmla="*/ 230587 w 270344"/>
                  <a:gd name="connsiteY0" fmla="*/ 0 h 2345635"/>
                  <a:gd name="connsiteX1" fmla="*/ 7951 w 270344"/>
                  <a:gd name="connsiteY1" fmla="*/ 15903 h 2345635"/>
                  <a:gd name="connsiteX2" fmla="*/ 0 w 270344"/>
                  <a:gd name="connsiteY2" fmla="*/ 2345635 h 2345635"/>
                  <a:gd name="connsiteX3" fmla="*/ 270344 w 270344"/>
                  <a:gd name="connsiteY3" fmla="*/ 2258171 h 2345635"/>
                  <a:gd name="connsiteX4" fmla="*/ 230587 w 270344"/>
                  <a:gd name="connsiteY4" fmla="*/ 0 h 2345635"/>
                  <a:gd name="connsiteX0" fmla="*/ 230587 w 270344"/>
                  <a:gd name="connsiteY0" fmla="*/ 0 h 2369495"/>
                  <a:gd name="connsiteX1" fmla="*/ 7951 w 270344"/>
                  <a:gd name="connsiteY1" fmla="*/ 39763 h 2369495"/>
                  <a:gd name="connsiteX2" fmla="*/ 0 w 270344"/>
                  <a:gd name="connsiteY2" fmla="*/ 2369495 h 2369495"/>
                  <a:gd name="connsiteX3" fmla="*/ 270344 w 270344"/>
                  <a:gd name="connsiteY3" fmla="*/ 2282031 h 2369495"/>
                  <a:gd name="connsiteX4" fmla="*/ 230587 w 270344"/>
                  <a:gd name="connsiteY4" fmla="*/ 0 h 2369495"/>
                  <a:gd name="connsiteX0" fmla="*/ 230587 w 278310"/>
                  <a:gd name="connsiteY0" fmla="*/ 0 h 2369495"/>
                  <a:gd name="connsiteX1" fmla="*/ 7951 w 278310"/>
                  <a:gd name="connsiteY1" fmla="*/ 39763 h 2369495"/>
                  <a:gd name="connsiteX2" fmla="*/ 0 w 278310"/>
                  <a:gd name="connsiteY2" fmla="*/ 2369495 h 2369495"/>
                  <a:gd name="connsiteX3" fmla="*/ 278310 w 278310"/>
                  <a:gd name="connsiteY3" fmla="*/ 2353622 h 2369495"/>
                  <a:gd name="connsiteX4" fmla="*/ 230587 w 278310"/>
                  <a:gd name="connsiteY4" fmla="*/ 0 h 2369495"/>
                  <a:gd name="connsiteX0" fmla="*/ 238562 w 286285"/>
                  <a:gd name="connsiteY0" fmla="*/ 0 h 2417222"/>
                  <a:gd name="connsiteX1" fmla="*/ 15926 w 286285"/>
                  <a:gd name="connsiteY1" fmla="*/ 39763 h 2417222"/>
                  <a:gd name="connsiteX2" fmla="*/ 0 w 286285"/>
                  <a:gd name="connsiteY2" fmla="*/ 2417222 h 2417222"/>
                  <a:gd name="connsiteX3" fmla="*/ 286285 w 286285"/>
                  <a:gd name="connsiteY3" fmla="*/ 2353622 h 2417222"/>
                  <a:gd name="connsiteX4" fmla="*/ 238562 w 286285"/>
                  <a:gd name="connsiteY4" fmla="*/ 0 h 2417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285" h="2417222">
                    <a:moveTo>
                      <a:pt x="238562" y="0"/>
                    </a:moveTo>
                    <a:lnTo>
                      <a:pt x="15926" y="39763"/>
                    </a:lnTo>
                    <a:cubicBezTo>
                      <a:pt x="13276" y="816340"/>
                      <a:pt x="2650" y="1640645"/>
                      <a:pt x="0" y="2417222"/>
                    </a:cubicBezTo>
                    <a:lnTo>
                      <a:pt x="286285" y="2353622"/>
                    </a:lnTo>
                    <a:lnTo>
                      <a:pt x="238562" y="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Dowolny kształt 18"/>
              <p:cNvSpPr/>
              <p:nvPr/>
            </p:nvSpPr>
            <p:spPr>
              <a:xfrm>
                <a:off x="55659" y="0"/>
                <a:ext cx="962051" cy="977900"/>
              </a:xfrm>
              <a:custGeom>
                <a:avLst/>
                <a:gdLst>
                  <a:gd name="connsiteX0" fmla="*/ 866692 w 866692"/>
                  <a:gd name="connsiteY0" fmla="*/ 779228 h 803082"/>
                  <a:gd name="connsiteX1" fmla="*/ 652007 w 866692"/>
                  <a:gd name="connsiteY1" fmla="*/ 803082 h 803082"/>
                  <a:gd name="connsiteX2" fmla="*/ 0 w 866692"/>
                  <a:gd name="connsiteY2" fmla="*/ 254442 h 803082"/>
                  <a:gd name="connsiteX3" fmla="*/ 0 w 866692"/>
                  <a:gd name="connsiteY3" fmla="*/ 0 h 803082"/>
                  <a:gd name="connsiteX4" fmla="*/ 866692 w 866692"/>
                  <a:gd name="connsiteY4" fmla="*/ 779228 h 803082"/>
                  <a:gd name="connsiteX0" fmla="*/ 914429 w 914429"/>
                  <a:gd name="connsiteY0" fmla="*/ 954253 h 978107"/>
                  <a:gd name="connsiteX1" fmla="*/ 699744 w 914429"/>
                  <a:gd name="connsiteY1" fmla="*/ 978107 h 978107"/>
                  <a:gd name="connsiteX2" fmla="*/ 47737 w 914429"/>
                  <a:gd name="connsiteY2" fmla="*/ 429467 h 978107"/>
                  <a:gd name="connsiteX3" fmla="*/ 0 w 914429"/>
                  <a:gd name="connsiteY3" fmla="*/ 0 h 978107"/>
                  <a:gd name="connsiteX4" fmla="*/ 914429 w 914429"/>
                  <a:gd name="connsiteY4" fmla="*/ 954253 h 978107"/>
                  <a:gd name="connsiteX0" fmla="*/ 914429 w 914429"/>
                  <a:gd name="connsiteY0" fmla="*/ 954253 h 978107"/>
                  <a:gd name="connsiteX1" fmla="*/ 699744 w 914429"/>
                  <a:gd name="connsiteY1" fmla="*/ 978107 h 978107"/>
                  <a:gd name="connsiteX2" fmla="*/ 29 w 914429"/>
                  <a:gd name="connsiteY2" fmla="*/ 397745 h 978107"/>
                  <a:gd name="connsiteX3" fmla="*/ 0 w 914429"/>
                  <a:gd name="connsiteY3" fmla="*/ 0 h 978107"/>
                  <a:gd name="connsiteX4" fmla="*/ 914429 w 914429"/>
                  <a:gd name="connsiteY4" fmla="*/ 954253 h 978107"/>
                  <a:gd name="connsiteX0" fmla="*/ 930362 w 930362"/>
                  <a:gd name="connsiteY0" fmla="*/ 930596 h 978107"/>
                  <a:gd name="connsiteX1" fmla="*/ 699744 w 930362"/>
                  <a:gd name="connsiteY1" fmla="*/ 978107 h 978107"/>
                  <a:gd name="connsiteX2" fmla="*/ 29 w 930362"/>
                  <a:gd name="connsiteY2" fmla="*/ 397745 h 978107"/>
                  <a:gd name="connsiteX3" fmla="*/ 0 w 930362"/>
                  <a:gd name="connsiteY3" fmla="*/ 0 h 978107"/>
                  <a:gd name="connsiteX4" fmla="*/ 930362 w 930362"/>
                  <a:gd name="connsiteY4" fmla="*/ 930596 h 978107"/>
                  <a:gd name="connsiteX0" fmla="*/ 962141 w 962141"/>
                  <a:gd name="connsiteY0" fmla="*/ 930596 h 978107"/>
                  <a:gd name="connsiteX1" fmla="*/ 731523 w 962141"/>
                  <a:gd name="connsiteY1" fmla="*/ 978107 h 978107"/>
                  <a:gd name="connsiteX2" fmla="*/ 0 w 962141"/>
                  <a:gd name="connsiteY2" fmla="*/ 397829 h 978107"/>
                  <a:gd name="connsiteX3" fmla="*/ 31779 w 962141"/>
                  <a:gd name="connsiteY3" fmla="*/ 0 h 978107"/>
                  <a:gd name="connsiteX4" fmla="*/ 962141 w 962141"/>
                  <a:gd name="connsiteY4" fmla="*/ 930596 h 978107"/>
                  <a:gd name="connsiteX0" fmla="*/ 962167 w 962167"/>
                  <a:gd name="connsiteY0" fmla="*/ 930596 h 978107"/>
                  <a:gd name="connsiteX1" fmla="*/ 731549 w 962167"/>
                  <a:gd name="connsiteY1" fmla="*/ 978107 h 978107"/>
                  <a:gd name="connsiteX2" fmla="*/ 26 w 962167"/>
                  <a:gd name="connsiteY2" fmla="*/ 397829 h 978107"/>
                  <a:gd name="connsiteX3" fmla="*/ 0 w 962167"/>
                  <a:gd name="connsiteY3" fmla="*/ 0 h 978107"/>
                  <a:gd name="connsiteX4" fmla="*/ 962167 w 962167"/>
                  <a:gd name="connsiteY4" fmla="*/ 930596 h 97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167" h="978107">
                    <a:moveTo>
                      <a:pt x="962167" y="930596"/>
                    </a:moveTo>
                    <a:lnTo>
                      <a:pt x="731549" y="978107"/>
                    </a:lnTo>
                    <a:lnTo>
                      <a:pt x="26" y="397829"/>
                    </a:lnTo>
                    <a:cubicBezTo>
                      <a:pt x="16" y="265247"/>
                      <a:pt x="10" y="132582"/>
                      <a:pt x="0" y="0"/>
                    </a:cubicBezTo>
                    <a:lnTo>
                      <a:pt x="962167" y="930596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Dowolny kształt 19"/>
              <p:cNvSpPr/>
              <p:nvPr/>
            </p:nvSpPr>
            <p:spPr>
              <a:xfrm>
                <a:off x="0" y="3275937"/>
                <a:ext cx="1065475" cy="922351"/>
              </a:xfrm>
              <a:custGeom>
                <a:avLst/>
                <a:gdLst>
                  <a:gd name="connsiteX0" fmla="*/ 731520 w 1025718"/>
                  <a:gd name="connsiteY0" fmla="*/ 71562 h 914400"/>
                  <a:gd name="connsiteX1" fmla="*/ 0 w 1025718"/>
                  <a:gd name="connsiteY1" fmla="*/ 747423 h 914400"/>
                  <a:gd name="connsiteX2" fmla="*/ 7951 w 1025718"/>
                  <a:gd name="connsiteY2" fmla="*/ 914400 h 914400"/>
                  <a:gd name="connsiteX3" fmla="*/ 1025718 w 1025718"/>
                  <a:gd name="connsiteY3" fmla="*/ 0 h 914400"/>
                  <a:gd name="connsiteX4" fmla="*/ 731520 w 1025718"/>
                  <a:gd name="connsiteY4" fmla="*/ 71562 h 914400"/>
                  <a:gd name="connsiteX0" fmla="*/ 787328 w 1025718"/>
                  <a:gd name="connsiteY0" fmla="*/ 47708 h 914400"/>
                  <a:gd name="connsiteX1" fmla="*/ 0 w 1025718"/>
                  <a:gd name="connsiteY1" fmla="*/ 747423 h 914400"/>
                  <a:gd name="connsiteX2" fmla="*/ 7951 w 1025718"/>
                  <a:gd name="connsiteY2" fmla="*/ 914400 h 914400"/>
                  <a:gd name="connsiteX3" fmla="*/ 1025718 w 1025718"/>
                  <a:gd name="connsiteY3" fmla="*/ 0 h 914400"/>
                  <a:gd name="connsiteX4" fmla="*/ 787328 w 1025718"/>
                  <a:gd name="connsiteY4" fmla="*/ 47708 h 914400"/>
                  <a:gd name="connsiteX0" fmla="*/ 787328 w 1065676"/>
                  <a:gd name="connsiteY0" fmla="*/ 55659 h 922351"/>
                  <a:gd name="connsiteX1" fmla="*/ 0 w 1065676"/>
                  <a:gd name="connsiteY1" fmla="*/ 755374 h 922351"/>
                  <a:gd name="connsiteX2" fmla="*/ 7951 w 1065676"/>
                  <a:gd name="connsiteY2" fmla="*/ 922351 h 922351"/>
                  <a:gd name="connsiteX3" fmla="*/ 1065676 w 1065676"/>
                  <a:gd name="connsiteY3" fmla="*/ 0 h 922351"/>
                  <a:gd name="connsiteX4" fmla="*/ 787328 w 1065676"/>
                  <a:gd name="connsiteY4" fmla="*/ 55659 h 922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5676" h="922351">
                    <a:moveTo>
                      <a:pt x="787328" y="55659"/>
                    </a:moveTo>
                    <a:lnTo>
                      <a:pt x="0" y="755374"/>
                    </a:lnTo>
                    <a:lnTo>
                      <a:pt x="7951" y="922351"/>
                    </a:lnTo>
                    <a:lnTo>
                      <a:pt x="1065676" y="0"/>
                    </a:lnTo>
                    <a:lnTo>
                      <a:pt x="787328" y="55659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Dowolny kształt 11"/>
            <p:cNvSpPr/>
            <p:nvPr/>
          </p:nvSpPr>
          <p:spPr>
            <a:xfrm>
              <a:off x="1403498" y="2838893"/>
              <a:ext cx="914400" cy="2273300"/>
            </a:xfrm>
            <a:custGeom>
              <a:avLst/>
              <a:gdLst>
                <a:gd name="connsiteX0" fmla="*/ 65290 w 1277622"/>
                <a:gd name="connsiteY0" fmla="*/ 88229 h 3681010"/>
                <a:gd name="connsiteX1" fmla="*/ 542368 w 1277622"/>
                <a:gd name="connsiteY1" fmla="*/ 16668 h 3681010"/>
                <a:gd name="connsiteX2" fmla="*/ 892225 w 1277622"/>
                <a:gd name="connsiteY2" fmla="*/ 765 h 3681010"/>
                <a:gd name="connsiteX3" fmla="*/ 1122813 w 1277622"/>
                <a:gd name="connsiteY3" fmla="*/ 32570 h 3681010"/>
                <a:gd name="connsiteX4" fmla="*/ 1186424 w 1277622"/>
                <a:gd name="connsiteY4" fmla="*/ 271109 h 3681010"/>
                <a:gd name="connsiteX5" fmla="*/ 1242083 w 1277622"/>
                <a:gd name="connsiteY5" fmla="*/ 557356 h 3681010"/>
                <a:gd name="connsiteX6" fmla="*/ 1273888 w 1277622"/>
                <a:gd name="connsiteY6" fmla="*/ 748188 h 3681010"/>
                <a:gd name="connsiteX7" fmla="*/ 1154619 w 1277622"/>
                <a:gd name="connsiteY7" fmla="*/ 1614880 h 3681010"/>
                <a:gd name="connsiteX8" fmla="*/ 1170521 w 1277622"/>
                <a:gd name="connsiteY8" fmla="*/ 2147617 h 3681010"/>
                <a:gd name="connsiteX9" fmla="*/ 1091008 w 1277622"/>
                <a:gd name="connsiteY9" fmla="*/ 2759868 h 3681010"/>
                <a:gd name="connsiteX10" fmla="*/ 979690 w 1277622"/>
                <a:gd name="connsiteY10" fmla="*/ 3205141 h 3681010"/>
                <a:gd name="connsiteX11" fmla="*/ 955836 w 1277622"/>
                <a:gd name="connsiteY11" fmla="*/ 3594755 h 3681010"/>
                <a:gd name="connsiteX12" fmla="*/ 669589 w 1277622"/>
                <a:gd name="connsiteY12" fmla="*/ 3674268 h 3681010"/>
                <a:gd name="connsiteX13" fmla="*/ 478758 w 1277622"/>
                <a:gd name="connsiteY13" fmla="*/ 3642462 h 3681010"/>
                <a:gd name="connsiteX14" fmla="*/ 470806 w 1277622"/>
                <a:gd name="connsiteY14" fmla="*/ 3372118 h 3681010"/>
                <a:gd name="connsiteX15" fmla="*/ 494660 w 1277622"/>
                <a:gd name="connsiteY15" fmla="*/ 3244897 h 3681010"/>
                <a:gd name="connsiteX16" fmla="*/ 502612 w 1277622"/>
                <a:gd name="connsiteY16" fmla="*/ 3077920 h 3681010"/>
                <a:gd name="connsiteX17" fmla="*/ 605979 w 1277622"/>
                <a:gd name="connsiteY17" fmla="*/ 2600842 h 3681010"/>
                <a:gd name="connsiteX18" fmla="*/ 685492 w 1277622"/>
                <a:gd name="connsiteY18" fmla="*/ 2012445 h 3681010"/>
                <a:gd name="connsiteX19" fmla="*/ 661638 w 1277622"/>
                <a:gd name="connsiteY19" fmla="*/ 1845468 h 3681010"/>
                <a:gd name="connsiteX20" fmla="*/ 645735 w 1277622"/>
                <a:gd name="connsiteY20" fmla="*/ 1638734 h 3681010"/>
                <a:gd name="connsiteX21" fmla="*/ 661638 w 1277622"/>
                <a:gd name="connsiteY21" fmla="*/ 1416097 h 3681010"/>
                <a:gd name="connsiteX22" fmla="*/ 637784 w 1277622"/>
                <a:gd name="connsiteY22" fmla="*/ 1161656 h 3681010"/>
                <a:gd name="connsiteX23" fmla="*/ 637784 w 1277622"/>
                <a:gd name="connsiteY23" fmla="*/ 1002629 h 3681010"/>
                <a:gd name="connsiteX24" fmla="*/ 645735 w 1277622"/>
                <a:gd name="connsiteY24" fmla="*/ 891311 h 3681010"/>
                <a:gd name="connsiteX25" fmla="*/ 534417 w 1277622"/>
                <a:gd name="connsiteY25" fmla="*/ 1272974 h 3681010"/>
                <a:gd name="connsiteX26" fmla="*/ 534417 w 1277622"/>
                <a:gd name="connsiteY26" fmla="*/ 1813662 h 3681010"/>
                <a:gd name="connsiteX27" fmla="*/ 590076 w 1277622"/>
                <a:gd name="connsiteY27" fmla="*/ 2163520 h 3681010"/>
                <a:gd name="connsiteX28" fmla="*/ 605979 w 1277622"/>
                <a:gd name="connsiteY28" fmla="*/ 2394108 h 3681010"/>
                <a:gd name="connsiteX29" fmla="*/ 518514 w 1277622"/>
                <a:gd name="connsiteY29" fmla="*/ 2895040 h 3681010"/>
                <a:gd name="connsiteX30" fmla="*/ 486709 w 1277622"/>
                <a:gd name="connsiteY30" fmla="*/ 3276702 h 3681010"/>
                <a:gd name="connsiteX31" fmla="*/ 439001 w 1277622"/>
                <a:gd name="connsiteY31" fmla="*/ 3443680 h 3681010"/>
                <a:gd name="connsiteX32" fmla="*/ 144803 w 1277622"/>
                <a:gd name="connsiteY32" fmla="*/ 3324410 h 3681010"/>
                <a:gd name="connsiteX33" fmla="*/ 144803 w 1277622"/>
                <a:gd name="connsiteY33" fmla="*/ 2966602 h 3681010"/>
                <a:gd name="connsiteX34" fmla="*/ 120949 w 1277622"/>
                <a:gd name="connsiteY34" fmla="*/ 2576988 h 3681010"/>
                <a:gd name="connsiteX35" fmla="*/ 128900 w 1277622"/>
                <a:gd name="connsiteY35" fmla="*/ 2155569 h 3681010"/>
                <a:gd name="connsiteX36" fmla="*/ 152754 w 1277622"/>
                <a:gd name="connsiteY36" fmla="*/ 1853419 h 3681010"/>
                <a:gd name="connsiteX37" fmla="*/ 160705 w 1277622"/>
                <a:gd name="connsiteY37" fmla="*/ 1670539 h 3681010"/>
                <a:gd name="connsiteX38" fmla="*/ 168657 w 1277622"/>
                <a:gd name="connsiteY38" fmla="*/ 1471756 h 3681010"/>
                <a:gd name="connsiteX39" fmla="*/ 57339 w 1277622"/>
                <a:gd name="connsiteY39" fmla="*/ 1074191 h 3681010"/>
                <a:gd name="connsiteX40" fmla="*/ 1679 w 1277622"/>
                <a:gd name="connsiteY40" fmla="*/ 700480 h 3681010"/>
                <a:gd name="connsiteX41" fmla="*/ 17582 w 1277622"/>
                <a:gd name="connsiteY41" fmla="*/ 557356 h 3681010"/>
                <a:gd name="connsiteX42" fmla="*/ 49387 w 1277622"/>
                <a:gd name="connsiteY42" fmla="*/ 350622 h 3681010"/>
                <a:gd name="connsiteX43" fmla="*/ 65290 w 1277622"/>
                <a:gd name="connsiteY43" fmla="*/ 175694 h 3681010"/>
                <a:gd name="connsiteX44" fmla="*/ 65290 w 1277622"/>
                <a:gd name="connsiteY44" fmla="*/ 88229 h 368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77622" h="3681010">
                  <a:moveTo>
                    <a:pt x="65290" y="88229"/>
                  </a:moveTo>
                  <a:cubicBezTo>
                    <a:pt x="144803" y="61725"/>
                    <a:pt x="404546" y="31245"/>
                    <a:pt x="542368" y="16668"/>
                  </a:cubicBezTo>
                  <a:cubicBezTo>
                    <a:pt x="680191" y="2091"/>
                    <a:pt x="795484" y="-1885"/>
                    <a:pt x="892225" y="765"/>
                  </a:cubicBezTo>
                  <a:cubicBezTo>
                    <a:pt x="988966" y="3415"/>
                    <a:pt x="1073780" y="-12487"/>
                    <a:pt x="1122813" y="32570"/>
                  </a:cubicBezTo>
                  <a:cubicBezTo>
                    <a:pt x="1171846" y="77627"/>
                    <a:pt x="1166546" y="183645"/>
                    <a:pt x="1186424" y="271109"/>
                  </a:cubicBezTo>
                  <a:cubicBezTo>
                    <a:pt x="1206302" y="358573"/>
                    <a:pt x="1227506" y="477843"/>
                    <a:pt x="1242083" y="557356"/>
                  </a:cubicBezTo>
                  <a:cubicBezTo>
                    <a:pt x="1256660" y="636869"/>
                    <a:pt x="1288465" y="571934"/>
                    <a:pt x="1273888" y="748188"/>
                  </a:cubicBezTo>
                  <a:cubicBezTo>
                    <a:pt x="1259311" y="924442"/>
                    <a:pt x="1171847" y="1381642"/>
                    <a:pt x="1154619" y="1614880"/>
                  </a:cubicBezTo>
                  <a:cubicBezTo>
                    <a:pt x="1137391" y="1848118"/>
                    <a:pt x="1181123" y="1956786"/>
                    <a:pt x="1170521" y="2147617"/>
                  </a:cubicBezTo>
                  <a:cubicBezTo>
                    <a:pt x="1159919" y="2338448"/>
                    <a:pt x="1122813" y="2583614"/>
                    <a:pt x="1091008" y="2759868"/>
                  </a:cubicBezTo>
                  <a:cubicBezTo>
                    <a:pt x="1059203" y="2936122"/>
                    <a:pt x="1002219" y="3065993"/>
                    <a:pt x="979690" y="3205141"/>
                  </a:cubicBezTo>
                  <a:cubicBezTo>
                    <a:pt x="957161" y="3344289"/>
                    <a:pt x="1007519" y="3516567"/>
                    <a:pt x="955836" y="3594755"/>
                  </a:cubicBezTo>
                  <a:cubicBezTo>
                    <a:pt x="904153" y="3672943"/>
                    <a:pt x="749102" y="3666317"/>
                    <a:pt x="669589" y="3674268"/>
                  </a:cubicBezTo>
                  <a:cubicBezTo>
                    <a:pt x="590076" y="3682219"/>
                    <a:pt x="511889" y="3692820"/>
                    <a:pt x="478758" y="3642462"/>
                  </a:cubicBezTo>
                  <a:cubicBezTo>
                    <a:pt x="445628" y="3592104"/>
                    <a:pt x="468156" y="3438379"/>
                    <a:pt x="470806" y="3372118"/>
                  </a:cubicBezTo>
                  <a:cubicBezTo>
                    <a:pt x="473456" y="3305857"/>
                    <a:pt x="489359" y="3293930"/>
                    <a:pt x="494660" y="3244897"/>
                  </a:cubicBezTo>
                  <a:cubicBezTo>
                    <a:pt x="499961" y="3195864"/>
                    <a:pt x="484059" y="3185263"/>
                    <a:pt x="502612" y="3077920"/>
                  </a:cubicBezTo>
                  <a:cubicBezTo>
                    <a:pt x="521165" y="2970578"/>
                    <a:pt x="575499" y="2778421"/>
                    <a:pt x="605979" y="2600842"/>
                  </a:cubicBezTo>
                  <a:cubicBezTo>
                    <a:pt x="636459" y="2423263"/>
                    <a:pt x="676215" y="2138341"/>
                    <a:pt x="685492" y="2012445"/>
                  </a:cubicBezTo>
                  <a:cubicBezTo>
                    <a:pt x="694769" y="1886549"/>
                    <a:pt x="668264" y="1907753"/>
                    <a:pt x="661638" y="1845468"/>
                  </a:cubicBezTo>
                  <a:cubicBezTo>
                    <a:pt x="655012" y="1783183"/>
                    <a:pt x="645735" y="1710296"/>
                    <a:pt x="645735" y="1638734"/>
                  </a:cubicBezTo>
                  <a:cubicBezTo>
                    <a:pt x="645735" y="1567172"/>
                    <a:pt x="662963" y="1495610"/>
                    <a:pt x="661638" y="1416097"/>
                  </a:cubicBezTo>
                  <a:cubicBezTo>
                    <a:pt x="660313" y="1336584"/>
                    <a:pt x="641760" y="1230567"/>
                    <a:pt x="637784" y="1161656"/>
                  </a:cubicBezTo>
                  <a:cubicBezTo>
                    <a:pt x="633808" y="1092745"/>
                    <a:pt x="636459" y="1047686"/>
                    <a:pt x="637784" y="1002629"/>
                  </a:cubicBezTo>
                  <a:cubicBezTo>
                    <a:pt x="639109" y="957572"/>
                    <a:pt x="662963" y="846254"/>
                    <a:pt x="645735" y="891311"/>
                  </a:cubicBezTo>
                  <a:cubicBezTo>
                    <a:pt x="628507" y="936368"/>
                    <a:pt x="552970" y="1119249"/>
                    <a:pt x="534417" y="1272974"/>
                  </a:cubicBezTo>
                  <a:cubicBezTo>
                    <a:pt x="515864" y="1426699"/>
                    <a:pt x="525141" y="1665238"/>
                    <a:pt x="534417" y="1813662"/>
                  </a:cubicBezTo>
                  <a:cubicBezTo>
                    <a:pt x="543693" y="1962086"/>
                    <a:pt x="578149" y="2066779"/>
                    <a:pt x="590076" y="2163520"/>
                  </a:cubicBezTo>
                  <a:cubicBezTo>
                    <a:pt x="602003" y="2260261"/>
                    <a:pt x="617906" y="2272188"/>
                    <a:pt x="605979" y="2394108"/>
                  </a:cubicBezTo>
                  <a:cubicBezTo>
                    <a:pt x="594052" y="2516028"/>
                    <a:pt x="538392" y="2747941"/>
                    <a:pt x="518514" y="2895040"/>
                  </a:cubicBezTo>
                  <a:cubicBezTo>
                    <a:pt x="498636" y="3042139"/>
                    <a:pt x="499961" y="3185262"/>
                    <a:pt x="486709" y="3276702"/>
                  </a:cubicBezTo>
                  <a:cubicBezTo>
                    <a:pt x="473457" y="3368142"/>
                    <a:pt x="495985" y="3435729"/>
                    <a:pt x="439001" y="3443680"/>
                  </a:cubicBezTo>
                  <a:cubicBezTo>
                    <a:pt x="382017" y="3451631"/>
                    <a:pt x="193836" y="3403923"/>
                    <a:pt x="144803" y="3324410"/>
                  </a:cubicBezTo>
                  <a:cubicBezTo>
                    <a:pt x="95770" y="3244897"/>
                    <a:pt x="148779" y="3091172"/>
                    <a:pt x="144803" y="2966602"/>
                  </a:cubicBezTo>
                  <a:cubicBezTo>
                    <a:pt x="140827" y="2842032"/>
                    <a:pt x="123599" y="2712160"/>
                    <a:pt x="120949" y="2576988"/>
                  </a:cubicBezTo>
                  <a:cubicBezTo>
                    <a:pt x="118299" y="2441816"/>
                    <a:pt x="123599" y="2276164"/>
                    <a:pt x="128900" y="2155569"/>
                  </a:cubicBezTo>
                  <a:cubicBezTo>
                    <a:pt x="134201" y="2034974"/>
                    <a:pt x="147453" y="1934257"/>
                    <a:pt x="152754" y="1853419"/>
                  </a:cubicBezTo>
                  <a:cubicBezTo>
                    <a:pt x="158055" y="1772581"/>
                    <a:pt x="158055" y="1734149"/>
                    <a:pt x="160705" y="1670539"/>
                  </a:cubicBezTo>
                  <a:cubicBezTo>
                    <a:pt x="163355" y="1606929"/>
                    <a:pt x="185885" y="1571147"/>
                    <a:pt x="168657" y="1471756"/>
                  </a:cubicBezTo>
                  <a:cubicBezTo>
                    <a:pt x="151429" y="1372365"/>
                    <a:pt x="85169" y="1202737"/>
                    <a:pt x="57339" y="1074191"/>
                  </a:cubicBezTo>
                  <a:cubicBezTo>
                    <a:pt x="29509" y="945645"/>
                    <a:pt x="8305" y="786619"/>
                    <a:pt x="1679" y="700480"/>
                  </a:cubicBezTo>
                  <a:cubicBezTo>
                    <a:pt x="-4947" y="614341"/>
                    <a:pt x="9631" y="615666"/>
                    <a:pt x="17582" y="557356"/>
                  </a:cubicBezTo>
                  <a:cubicBezTo>
                    <a:pt x="25533" y="499046"/>
                    <a:pt x="41436" y="414232"/>
                    <a:pt x="49387" y="350622"/>
                  </a:cubicBezTo>
                  <a:cubicBezTo>
                    <a:pt x="57338" y="287012"/>
                    <a:pt x="59989" y="223402"/>
                    <a:pt x="65290" y="175694"/>
                  </a:cubicBezTo>
                  <a:cubicBezTo>
                    <a:pt x="70591" y="127986"/>
                    <a:pt x="-14223" y="114733"/>
                    <a:pt x="65290" y="88229"/>
                  </a:cubicBezTo>
                  <a:close/>
                </a:path>
              </a:pathLst>
            </a:custGeom>
            <a:solidFill>
              <a:srgbClr val="EEECE1">
                <a:lumMod val="5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aśnienie w chmurce 12"/>
            <p:cNvSpPr/>
            <p:nvPr/>
          </p:nvSpPr>
          <p:spPr>
            <a:xfrm>
              <a:off x="882502" y="935665"/>
              <a:ext cx="637954" cy="520996"/>
            </a:xfrm>
            <a:prstGeom prst="cloudCallou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14" name="Dowolny kształt 13"/>
            <p:cNvSpPr/>
            <p:nvPr/>
          </p:nvSpPr>
          <p:spPr>
            <a:xfrm>
              <a:off x="1084521" y="1116418"/>
              <a:ext cx="2242185" cy="1720215"/>
            </a:xfrm>
            <a:custGeom>
              <a:avLst/>
              <a:gdLst>
                <a:gd name="connsiteX0" fmla="*/ 7765 w 2370545"/>
                <a:gd name="connsiteY0" fmla="*/ 11311 h 1808411"/>
                <a:gd name="connsiteX1" fmla="*/ 23668 w 2370545"/>
                <a:gd name="connsiteY1" fmla="*/ 273704 h 1808411"/>
                <a:gd name="connsiteX2" fmla="*/ 39570 w 2370545"/>
                <a:gd name="connsiteY2" fmla="*/ 472486 h 1808411"/>
                <a:gd name="connsiteX3" fmla="*/ 111132 w 2370545"/>
                <a:gd name="connsiteY3" fmla="*/ 623561 h 1808411"/>
                <a:gd name="connsiteX4" fmla="*/ 214499 w 2370545"/>
                <a:gd name="connsiteY4" fmla="*/ 782587 h 1808411"/>
                <a:gd name="connsiteX5" fmla="*/ 309915 w 2370545"/>
                <a:gd name="connsiteY5" fmla="*/ 885954 h 1808411"/>
                <a:gd name="connsiteX6" fmla="*/ 349671 w 2370545"/>
                <a:gd name="connsiteY6" fmla="*/ 1148347 h 1808411"/>
                <a:gd name="connsiteX7" fmla="*/ 397379 w 2370545"/>
                <a:gd name="connsiteY7" fmla="*/ 1355081 h 1808411"/>
                <a:gd name="connsiteX8" fmla="*/ 397379 w 2370545"/>
                <a:gd name="connsiteY8" fmla="*/ 1474351 h 1808411"/>
                <a:gd name="connsiteX9" fmla="*/ 349671 w 2370545"/>
                <a:gd name="connsiteY9" fmla="*/ 1776500 h 1808411"/>
                <a:gd name="connsiteX10" fmla="*/ 357622 w 2370545"/>
                <a:gd name="connsiteY10" fmla="*/ 1800354 h 1808411"/>
                <a:gd name="connsiteX11" fmla="*/ 675675 w 2370545"/>
                <a:gd name="connsiteY11" fmla="*/ 1784452 h 1808411"/>
                <a:gd name="connsiteX12" fmla="*/ 1168655 w 2370545"/>
                <a:gd name="connsiteY12" fmla="*/ 1752646 h 1808411"/>
                <a:gd name="connsiteX13" fmla="*/ 1248168 w 2370545"/>
                <a:gd name="connsiteY13" fmla="*/ 1689036 h 1808411"/>
                <a:gd name="connsiteX14" fmla="*/ 1144802 w 2370545"/>
                <a:gd name="connsiteY14" fmla="*/ 1474351 h 1808411"/>
                <a:gd name="connsiteX15" fmla="*/ 1105045 w 2370545"/>
                <a:gd name="connsiteY15" fmla="*/ 1410740 h 1808411"/>
                <a:gd name="connsiteX16" fmla="*/ 1081191 w 2370545"/>
                <a:gd name="connsiteY16" fmla="*/ 1283519 h 1808411"/>
                <a:gd name="connsiteX17" fmla="*/ 1112996 w 2370545"/>
                <a:gd name="connsiteY17" fmla="*/ 1140396 h 1808411"/>
                <a:gd name="connsiteX18" fmla="*/ 1112996 w 2370545"/>
                <a:gd name="connsiteY18" fmla="*/ 965467 h 1808411"/>
                <a:gd name="connsiteX19" fmla="*/ 1192509 w 2370545"/>
                <a:gd name="connsiteY19" fmla="*/ 878003 h 1808411"/>
                <a:gd name="connsiteX20" fmla="*/ 1327682 w 2370545"/>
                <a:gd name="connsiteY20" fmla="*/ 965467 h 1808411"/>
                <a:gd name="connsiteX21" fmla="*/ 1701393 w 2370545"/>
                <a:gd name="connsiteY21" fmla="*/ 1052932 h 1808411"/>
                <a:gd name="connsiteX22" fmla="*/ 1828614 w 2370545"/>
                <a:gd name="connsiteY22" fmla="*/ 1052932 h 1808411"/>
                <a:gd name="connsiteX23" fmla="*/ 2027396 w 2370545"/>
                <a:gd name="connsiteY23" fmla="*/ 1005224 h 1808411"/>
                <a:gd name="connsiteX24" fmla="*/ 2265935 w 2370545"/>
                <a:gd name="connsiteY24" fmla="*/ 909808 h 1808411"/>
                <a:gd name="connsiteX25" fmla="*/ 2337497 w 2370545"/>
                <a:gd name="connsiteY25" fmla="*/ 901857 h 1808411"/>
                <a:gd name="connsiteX26" fmla="*/ 2369302 w 2370545"/>
                <a:gd name="connsiteY26" fmla="*/ 734879 h 1808411"/>
                <a:gd name="connsiteX27" fmla="*/ 2297741 w 2370545"/>
                <a:gd name="connsiteY27" fmla="*/ 726928 h 1808411"/>
                <a:gd name="connsiteX28" fmla="*/ 2265935 w 2370545"/>
                <a:gd name="connsiteY28" fmla="*/ 782587 h 1808411"/>
                <a:gd name="connsiteX29" fmla="*/ 2043299 w 2370545"/>
                <a:gd name="connsiteY29" fmla="*/ 822344 h 1808411"/>
                <a:gd name="connsiteX30" fmla="*/ 1884273 w 2370545"/>
                <a:gd name="connsiteY30" fmla="*/ 830295 h 1808411"/>
                <a:gd name="connsiteX31" fmla="*/ 1757052 w 2370545"/>
                <a:gd name="connsiteY31" fmla="*/ 854149 h 1808411"/>
                <a:gd name="connsiteX32" fmla="*/ 1423097 w 2370545"/>
                <a:gd name="connsiteY32" fmla="*/ 711025 h 1808411"/>
                <a:gd name="connsiteX33" fmla="*/ 1287925 w 2370545"/>
                <a:gd name="connsiteY33" fmla="*/ 623561 h 1808411"/>
                <a:gd name="connsiteX34" fmla="*/ 1057337 w 2370545"/>
                <a:gd name="connsiteY34" fmla="*/ 551999 h 1808411"/>
                <a:gd name="connsiteX35" fmla="*/ 1025532 w 2370545"/>
                <a:gd name="connsiteY35" fmla="*/ 520194 h 1808411"/>
                <a:gd name="connsiteX36" fmla="*/ 961922 w 2370545"/>
                <a:gd name="connsiteY36" fmla="*/ 528145 h 1808411"/>
                <a:gd name="connsiteX37" fmla="*/ 882408 w 2370545"/>
                <a:gd name="connsiteY37" fmla="*/ 528145 h 1808411"/>
                <a:gd name="connsiteX38" fmla="*/ 779042 w 2370545"/>
                <a:gd name="connsiteY38" fmla="*/ 520194 h 1808411"/>
                <a:gd name="connsiteX39" fmla="*/ 643869 w 2370545"/>
                <a:gd name="connsiteY39" fmla="*/ 536097 h 1808411"/>
                <a:gd name="connsiteX40" fmla="*/ 484843 w 2370545"/>
                <a:gd name="connsiteY40" fmla="*/ 567902 h 1808411"/>
                <a:gd name="connsiteX41" fmla="*/ 405330 w 2370545"/>
                <a:gd name="connsiteY41" fmla="*/ 583805 h 1808411"/>
                <a:gd name="connsiteX42" fmla="*/ 317866 w 2370545"/>
                <a:gd name="connsiteY42" fmla="*/ 575853 h 1808411"/>
                <a:gd name="connsiteX43" fmla="*/ 238353 w 2370545"/>
                <a:gd name="connsiteY43" fmla="*/ 496340 h 1808411"/>
                <a:gd name="connsiteX44" fmla="*/ 158840 w 2370545"/>
                <a:gd name="connsiteY44" fmla="*/ 456584 h 1808411"/>
                <a:gd name="connsiteX45" fmla="*/ 142937 w 2370545"/>
                <a:gd name="connsiteY45" fmla="*/ 337314 h 1808411"/>
                <a:gd name="connsiteX46" fmla="*/ 119083 w 2370545"/>
                <a:gd name="connsiteY46" fmla="*/ 225996 h 1808411"/>
                <a:gd name="connsiteX47" fmla="*/ 174742 w 2370545"/>
                <a:gd name="connsiteY47" fmla="*/ 146483 h 1808411"/>
                <a:gd name="connsiteX48" fmla="*/ 158840 w 2370545"/>
                <a:gd name="connsiteY48" fmla="*/ 59019 h 1808411"/>
                <a:gd name="connsiteX49" fmla="*/ 7765 w 2370545"/>
                <a:gd name="connsiteY49" fmla="*/ 11311 h 180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370545" h="1808411">
                  <a:moveTo>
                    <a:pt x="7765" y="11311"/>
                  </a:moveTo>
                  <a:cubicBezTo>
                    <a:pt x="-14764" y="47092"/>
                    <a:pt x="18367" y="196842"/>
                    <a:pt x="23668" y="273704"/>
                  </a:cubicBezTo>
                  <a:cubicBezTo>
                    <a:pt x="28969" y="350567"/>
                    <a:pt x="24993" y="414177"/>
                    <a:pt x="39570" y="472486"/>
                  </a:cubicBezTo>
                  <a:cubicBezTo>
                    <a:pt x="54147" y="530795"/>
                    <a:pt x="81977" y="571878"/>
                    <a:pt x="111132" y="623561"/>
                  </a:cubicBezTo>
                  <a:cubicBezTo>
                    <a:pt x="140287" y="675244"/>
                    <a:pt x="181369" y="738855"/>
                    <a:pt x="214499" y="782587"/>
                  </a:cubicBezTo>
                  <a:cubicBezTo>
                    <a:pt x="247629" y="826319"/>
                    <a:pt x="287386" y="824994"/>
                    <a:pt x="309915" y="885954"/>
                  </a:cubicBezTo>
                  <a:cubicBezTo>
                    <a:pt x="332444" y="946914"/>
                    <a:pt x="335094" y="1070159"/>
                    <a:pt x="349671" y="1148347"/>
                  </a:cubicBezTo>
                  <a:cubicBezTo>
                    <a:pt x="364248" y="1226535"/>
                    <a:pt x="389428" y="1300747"/>
                    <a:pt x="397379" y="1355081"/>
                  </a:cubicBezTo>
                  <a:cubicBezTo>
                    <a:pt x="405330" y="1409415"/>
                    <a:pt x="405330" y="1404115"/>
                    <a:pt x="397379" y="1474351"/>
                  </a:cubicBezTo>
                  <a:cubicBezTo>
                    <a:pt x="389428" y="1544588"/>
                    <a:pt x="356297" y="1722166"/>
                    <a:pt x="349671" y="1776500"/>
                  </a:cubicBezTo>
                  <a:cubicBezTo>
                    <a:pt x="343045" y="1830834"/>
                    <a:pt x="303288" y="1799029"/>
                    <a:pt x="357622" y="1800354"/>
                  </a:cubicBezTo>
                  <a:cubicBezTo>
                    <a:pt x="411956" y="1801679"/>
                    <a:pt x="675675" y="1784452"/>
                    <a:pt x="675675" y="1784452"/>
                  </a:cubicBezTo>
                  <a:cubicBezTo>
                    <a:pt x="810847" y="1776501"/>
                    <a:pt x="1073240" y="1768549"/>
                    <a:pt x="1168655" y="1752646"/>
                  </a:cubicBezTo>
                  <a:cubicBezTo>
                    <a:pt x="1264070" y="1736743"/>
                    <a:pt x="1252144" y="1735419"/>
                    <a:pt x="1248168" y="1689036"/>
                  </a:cubicBezTo>
                  <a:cubicBezTo>
                    <a:pt x="1244193" y="1642654"/>
                    <a:pt x="1168656" y="1520734"/>
                    <a:pt x="1144802" y="1474351"/>
                  </a:cubicBezTo>
                  <a:cubicBezTo>
                    <a:pt x="1120948" y="1427968"/>
                    <a:pt x="1115647" y="1442545"/>
                    <a:pt x="1105045" y="1410740"/>
                  </a:cubicBezTo>
                  <a:cubicBezTo>
                    <a:pt x="1094443" y="1378935"/>
                    <a:pt x="1079866" y="1328576"/>
                    <a:pt x="1081191" y="1283519"/>
                  </a:cubicBezTo>
                  <a:cubicBezTo>
                    <a:pt x="1082516" y="1238462"/>
                    <a:pt x="1107695" y="1193405"/>
                    <a:pt x="1112996" y="1140396"/>
                  </a:cubicBezTo>
                  <a:cubicBezTo>
                    <a:pt x="1118297" y="1087387"/>
                    <a:pt x="1099744" y="1009199"/>
                    <a:pt x="1112996" y="965467"/>
                  </a:cubicBezTo>
                  <a:cubicBezTo>
                    <a:pt x="1126248" y="921735"/>
                    <a:pt x="1156728" y="878003"/>
                    <a:pt x="1192509" y="878003"/>
                  </a:cubicBezTo>
                  <a:cubicBezTo>
                    <a:pt x="1228290" y="878003"/>
                    <a:pt x="1242868" y="936312"/>
                    <a:pt x="1327682" y="965467"/>
                  </a:cubicBezTo>
                  <a:cubicBezTo>
                    <a:pt x="1412496" y="994622"/>
                    <a:pt x="1617904" y="1038355"/>
                    <a:pt x="1701393" y="1052932"/>
                  </a:cubicBezTo>
                  <a:cubicBezTo>
                    <a:pt x="1784882" y="1067510"/>
                    <a:pt x="1774280" y="1060883"/>
                    <a:pt x="1828614" y="1052932"/>
                  </a:cubicBezTo>
                  <a:cubicBezTo>
                    <a:pt x="1882948" y="1044981"/>
                    <a:pt x="1954509" y="1029078"/>
                    <a:pt x="2027396" y="1005224"/>
                  </a:cubicBezTo>
                  <a:cubicBezTo>
                    <a:pt x="2100283" y="981370"/>
                    <a:pt x="2214252" y="927036"/>
                    <a:pt x="2265935" y="909808"/>
                  </a:cubicBezTo>
                  <a:cubicBezTo>
                    <a:pt x="2317619" y="892580"/>
                    <a:pt x="2320269" y="931012"/>
                    <a:pt x="2337497" y="901857"/>
                  </a:cubicBezTo>
                  <a:cubicBezTo>
                    <a:pt x="2354725" y="872702"/>
                    <a:pt x="2375928" y="764034"/>
                    <a:pt x="2369302" y="734879"/>
                  </a:cubicBezTo>
                  <a:cubicBezTo>
                    <a:pt x="2362676" y="705724"/>
                    <a:pt x="2314969" y="718977"/>
                    <a:pt x="2297741" y="726928"/>
                  </a:cubicBezTo>
                  <a:cubicBezTo>
                    <a:pt x="2280513" y="734879"/>
                    <a:pt x="2308342" y="766684"/>
                    <a:pt x="2265935" y="782587"/>
                  </a:cubicBezTo>
                  <a:cubicBezTo>
                    <a:pt x="2223528" y="798490"/>
                    <a:pt x="2106909" y="814393"/>
                    <a:pt x="2043299" y="822344"/>
                  </a:cubicBezTo>
                  <a:cubicBezTo>
                    <a:pt x="1979689" y="830295"/>
                    <a:pt x="1931981" y="824994"/>
                    <a:pt x="1884273" y="830295"/>
                  </a:cubicBezTo>
                  <a:cubicBezTo>
                    <a:pt x="1836565" y="835596"/>
                    <a:pt x="1833915" y="874027"/>
                    <a:pt x="1757052" y="854149"/>
                  </a:cubicBezTo>
                  <a:cubicBezTo>
                    <a:pt x="1680189" y="834271"/>
                    <a:pt x="1501285" y="749456"/>
                    <a:pt x="1423097" y="711025"/>
                  </a:cubicBezTo>
                  <a:cubicBezTo>
                    <a:pt x="1344909" y="672594"/>
                    <a:pt x="1348885" y="650065"/>
                    <a:pt x="1287925" y="623561"/>
                  </a:cubicBezTo>
                  <a:cubicBezTo>
                    <a:pt x="1226965" y="597057"/>
                    <a:pt x="1101069" y="569227"/>
                    <a:pt x="1057337" y="551999"/>
                  </a:cubicBezTo>
                  <a:cubicBezTo>
                    <a:pt x="1013605" y="534771"/>
                    <a:pt x="1041434" y="524170"/>
                    <a:pt x="1025532" y="520194"/>
                  </a:cubicBezTo>
                  <a:cubicBezTo>
                    <a:pt x="1009630" y="516218"/>
                    <a:pt x="985776" y="526820"/>
                    <a:pt x="961922" y="528145"/>
                  </a:cubicBezTo>
                  <a:cubicBezTo>
                    <a:pt x="938068" y="529470"/>
                    <a:pt x="912888" y="529470"/>
                    <a:pt x="882408" y="528145"/>
                  </a:cubicBezTo>
                  <a:cubicBezTo>
                    <a:pt x="851928" y="526820"/>
                    <a:pt x="818798" y="518869"/>
                    <a:pt x="779042" y="520194"/>
                  </a:cubicBezTo>
                  <a:cubicBezTo>
                    <a:pt x="739286" y="521519"/>
                    <a:pt x="692902" y="528146"/>
                    <a:pt x="643869" y="536097"/>
                  </a:cubicBezTo>
                  <a:cubicBezTo>
                    <a:pt x="594836" y="544048"/>
                    <a:pt x="484843" y="567902"/>
                    <a:pt x="484843" y="567902"/>
                  </a:cubicBezTo>
                  <a:cubicBezTo>
                    <a:pt x="445087" y="575853"/>
                    <a:pt x="433159" y="582480"/>
                    <a:pt x="405330" y="583805"/>
                  </a:cubicBezTo>
                  <a:cubicBezTo>
                    <a:pt x="377501" y="585130"/>
                    <a:pt x="345695" y="590430"/>
                    <a:pt x="317866" y="575853"/>
                  </a:cubicBezTo>
                  <a:cubicBezTo>
                    <a:pt x="290037" y="561276"/>
                    <a:pt x="264857" y="516218"/>
                    <a:pt x="238353" y="496340"/>
                  </a:cubicBezTo>
                  <a:cubicBezTo>
                    <a:pt x="211849" y="476462"/>
                    <a:pt x="174743" y="483088"/>
                    <a:pt x="158840" y="456584"/>
                  </a:cubicBezTo>
                  <a:cubicBezTo>
                    <a:pt x="142937" y="430080"/>
                    <a:pt x="149563" y="375745"/>
                    <a:pt x="142937" y="337314"/>
                  </a:cubicBezTo>
                  <a:cubicBezTo>
                    <a:pt x="136311" y="298883"/>
                    <a:pt x="113782" y="257801"/>
                    <a:pt x="119083" y="225996"/>
                  </a:cubicBezTo>
                  <a:cubicBezTo>
                    <a:pt x="124384" y="194191"/>
                    <a:pt x="168116" y="174312"/>
                    <a:pt x="174742" y="146483"/>
                  </a:cubicBezTo>
                  <a:cubicBezTo>
                    <a:pt x="181368" y="118654"/>
                    <a:pt x="187995" y="84198"/>
                    <a:pt x="158840" y="59019"/>
                  </a:cubicBezTo>
                  <a:cubicBezTo>
                    <a:pt x="129685" y="33840"/>
                    <a:pt x="30294" y="-24470"/>
                    <a:pt x="7765" y="11311"/>
                  </a:cubicBezTo>
                  <a:close/>
                </a:path>
              </a:pathLst>
            </a:custGeom>
            <a:solidFill>
              <a:srgbClr val="EEECE1">
                <a:lumMod val="5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Dowolny kształt 10"/>
            <p:cNvSpPr/>
            <p:nvPr/>
          </p:nvSpPr>
          <p:spPr>
            <a:xfrm>
              <a:off x="1477926" y="935665"/>
              <a:ext cx="469900" cy="643890"/>
            </a:xfrm>
            <a:custGeom>
              <a:avLst/>
              <a:gdLst>
                <a:gd name="connsiteX0" fmla="*/ 116336 w 557813"/>
                <a:gd name="connsiteY0" fmla="*/ 89460 h 649565"/>
                <a:gd name="connsiteX1" fmla="*/ 5018 w 557813"/>
                <a:gd name="connsiteY1" fmla="*/ 296194 h 649565"/>
                <a:gd name="connsiteX2" fmla="*/ 20920 w 557813"/>
                <a:gd name="connsiteY2" fmla="*/ 407512 h 649565"/>
                <a:gd name="connsiteX3" fmla="*/ 36823 w 557813"/>
                <a:gd name="connsiteY3" fmla="*/ 542684 h 649565"/>
                <a:gd name="connsiteX4" fmla="*/ 44774 w 557813"/>
                <a:gd name="connsiteY4" fmla="*/ 646051 h 649565"/>
                <a:gd name="connsiteX5" fmla="*/ 187898 w 557813"/>
                <a:gd name="connsiteY5" fmla="*/ 622197 h 649565"/>
                <a:gd name="connsiteX6" fmla="*/ 291265 w 557813"/>
                <a:gd name="connsiteY6" fmla="*/ 590392 h 649565"/>
                <a:gd name="connsiteX7" fmla="*/ 402583 w 557813"/>
                <a:gd name="connsiteY7" fmla="*/ 622197 h 649565"/>
                <a:gd name="connsiteX8" fmla="*/ 474145 w 557813"/>
                <a:gd name="connsiteY8" fmla="*/ 566538 h 649565"/>
                <a:gd name="connsiteX9" fmla="*/ 545706 w 557813"/>
                <a:gd name="connsiteY9" fmla="*/ 542684 h 649565"/>
                <a:gd name="connsiteX10" fmla="*/ 545706 w 557813"/>
                <a:gd name="connsiteY10" fmla="*/ 296194 h 649565"/>
                <a:gd name="connsiteX11" fmla="*/ 426437 w 557813"/>
                <a:gd name="connsiteY11" fmla="*/ 89460 h 649565"/>
                <a:gd name="connsiteX12" fmla="*/ 283313 w 557813"/>
                <a:gd name="connsiteY12" fmla="*/ 1996 h 649565"/>
                <a:gd name="connsiteX13" fmla="*/ 179946 w 557813"/>
                <a:gd name="connsiteY13" fmla="*/ 33801 h 649565"/>
                <a:gd name="connsiteX14" fmla="*/ 116336 w 557813"/>
                <a:gd name="connsiteY14" fmla="*/ 89460 h 64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7813" h="649565">
                  <a:moveTo>
                    <a:pt x="116336" y="89460"/>
                  </a:moveTo>
                  <a:cubicBezTo>
                    <a:pt x="87181" y="133192"/>
                    <a:pt x="20921" y="243185"/>
                    <a:pt x="5018" y="296194"/>
                  </a:cubicBezTo>
                  <a:cubicBezTo>
                    <a:pt x="-10885" y="349203"/>
                    <a:pt x="15619" y="366430"/>
                    <a:pt x="20920" y="407512"/>
                  </a:cubicBezTo>
                  <a:cubicBezTo>
                    <a:pt x="26221" y="448594"/>
                    <a:pt x="32847" y="502927"/>
                    <a:pt x="36823" y="542684"/>
                  </a:cubicBezTo>
                  <a:cubicBezTo>
                    <a:pt x="40799" y="582441"/>
                    <a:pt x="19595" y="632799"/>
                    <a:pt x="44774" y="646051"/>
                  </a:cubicBezTo>
                  <a:cubicBezTo>
                    <a:pt x="69953" y="659303"/>
                    <a:pt x="146816" y="631474"/>
                    <a:pt x="187898" y="622197"/>
                  </a:cubicBezTo>
                  <a:cubicBezTo>
                    <a:pt x="228980" y="612920"/>
                    <a:pt x="255484" y="590392"/>
                    <a:pt x="291265" y="590392"/>
                  </a:cubicBezTo>
                  <a:cubicBezTo>
                    <a:pt x="327046" y="590392"/>
                    <a:pt x="372103" y="626173"/>
                    <a:pt x="402583" y="622197"/>
                  </a:cubicBezTo>
                  <a:cubicBezTo>
                    <a:pt x="433063" y="618221"/>
                    <a:pt x="450291" y="579790"/>
                    <a:pt x="474145" y="566538"/>
                  </a:cubicBezTo>
                  <a:cubicBezTo>
                    <a:pt x="497999" y="553286"/>
                    <a:pt x="533779" y="587741"/>
                    <a:pt x="545706" y="542684"/>
                  </a:cubicBezTo>
                  <a:cubicBezTo>
                    <a:pt x="557633" y="497627"/>
                    <a:pt x="565584" y="371731"/>
                    <a:pt x="545706" y="296194"/>
                  </a:cubicBezTo>
                  <a:cubicBezTo>
                    <a:pt x="525828" y="220657"/>
                    <a:pt x="470169" y="138493"/>
                    <a:pt x="426437" y="89460"/>
                  </a:cubicBezTo>
                  <a:cubicBezTo>
                    <a:pt x="382705" y="40427"/>
                    <a:pt x="324395" y="11273"/>
                    <a:pt x="283313" y="1996"/>
                  </a:cubicBezTo>
                  <a:cubicBezTo>
                    <a:pt x="242231" y="-7281"/>
                    <a:pt x="210426" y="17898"/>
                    <a:pt x="179946" y="33801"/>
                  </a:cubicBezTo>
                  <a:cubicBezTo>
                    <a:pt x="149466" y="49704"/>
                    <a:pt x="145491" y="45728"/>
                    <a:pt x="116336" y="89460"/>
                  </a:cubicBezTo>
                  <a:close/>
                </a:path>
              </a:pathLst>
            </a:custGeom>
            <a:solidFill>
              <a:srgbClr val="EEECE1">
                <a:lumMod val="5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9" name="Łącznik prosty ze strzałką 28"/>
          <p:cNvCxnSpPr/>
          <p:nvPr/>
        </p:nvCxnSpPr>
        <p:spPr>
          <a:xfrm>
            <a:off x="6744540" y="4917709"/>
            <a:ext cx="0" cy="105904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pole tekstowe 31"/>
          <p:cNvSpPr txBox="1"/>
          <p:nvPr/>
        </p:nvSpPr>
        <p:spPr>
          <a:xfrm>
            <a:off x="5836760" y="5141208"/>
            <a:ext cx="108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50 cm</a:t>
            </a:r>
            <a:endParaRPr lang="pl-PL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7365727" y="1309165"/>
            <a:ext cx="141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VIII piętro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9985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026563"/>
          </a:xfrm>
        </p:spPr>
        <p:txBody>
          <a:bodyPr>
            <a:normAutofit fontScale="62500" lnSpcReduction="20000"/>
          </a:bodyPr>
          <a:lstStyle/>
          <a:p>
            <a:r>
              <a:rPr lang="pl-PL" b="1" u="sng" dirty="0" smtClean="0">
                <a:solidFill>
                  <a:srgbClr val="FF0000"/>
                </a:solidFill>
              </a:rPr>
              <a:t>Najwięcej ogólnych informacji na temat organizacji pracy na wysokości dostarczają nam:</a:t>
            </a:r>
          </a:p>
          <a:p>
            <a:r>
              <a:rPr lang="pl-PL" b="1" dirty="0" smtClean="0"/>
              <a:t>ROZPORZĄDZENIE MINISTRA </a:t>
            </a:r>
            <a:r>
              <a:rPr lang="pl-PL" b="1" dirty="0"/>
              <a:t>PRACY I POLITYKI SOCJALNEJ</a:t>
            </a:r>
          </a:p>
          <a:p>
            <a:r>
              <a:rPr lang="pl-PL" dirty="0"/>
              <a:t>z dnia 26 września 1997 r.</a:t>
            </a:r>
          </a:p>
          <a:p>
            <a:r>
              <a:rPr lang="pl-PL" dirty="0"/>
              <a:t>w sprawie ogólnych przepisów bezpieczeństwa i higieny pracy</a:t>
            </a:r>
          </a:p>
          <a:p>
            <a:r>
              <a:rPr lang="pl-PL" dirty="0" smtClean="0"/>
              <a:t>Rozdział</a:t>
            </a:r>
            <a:r>
              <a:rPr lang="pl-PL" dirty="0"/>
              <a:t> </a:t>
            </a:r>
            <a:r>
              <a:rPr lang="pl-PL" dirty="0" smtClean="0"/>
              <a:t>6 Prace </a:t>
            </a:r>
            <a:r>
              <a:rPr lang="pl-PL" dirty="0"/>
              <a:t>szczególnie </a:t>
            </a:r>
            <a:r>
              <a:rPr lang="pl-PL" dirty="0" smtClean="0"/>
              <a:t>niebezpieczne</a:t>
            </a:r>
          </a:p>
          <a:p>
            <a:r>
              <a:rPr lang="pl-PL" dirty="0" smtClean="0"/>
              <a:t>A. Przepisy ogólne. §81</a:t>
            </a:r>
            <a:endParaRPr lang="pl-PL" dirty="0"/>
          </a:p>
          <a:p>
            <a:r>
              <a:rPr lang="pl-PL" dirty="0" smtClean="0"/>
              <a:t>E</a:t>
            </a:r>
            <a:r>
              <a:rPr lang="pl-PL" dirty="0"/>
              <a:t>. Prace na </a:t>
            </a:r>
            <a:r>
              <a:rPr lang="pl-PL" dirty="0" smtClean="0"/>
              <a:t>wysokości. §105 </a:t>
            </a:r>
            <a:r>
              <a:rPr lang="pl-PL" dirty="0"/>
              <a:t>- </a:t>
            </a:r>
            <a:r>
              <a:rPr lang="pl-PL" dirty="0" smtClean="0"/>
              <a:t>§110</a:t>
            </a:r>
          </a:p>
          <a:p>
            <a:r>
              <a:rPr lang="pl-PL" b="1" dirty="0"/>
              <a:t>ROZPORZĄDZENIE MINISTRA INFRASTRUKTURY</a:t>
            </a:r>
          </a:p>
          <a:p>
            <a:r>
              <a:rPr lang="pl-PL" dirty="0"/>
              <a:t>z dnia 6 lutego 2003 r.</a:t>
            </a:r>
          </a:p>
          <a:p>
            <a:r>
              <a:rPr lang="pl-PL" dirty="0"/>
              <a:t>w sprawie bezpieczeństwa i higieny pracy podczas wykonywania robót budowlanych</a:t>
            </a:r>
          </a:p>
          <a:p>
            <a:r>
              <a:rPr lang="pl-PL" dirty="0"/>
              <a:t>Rozdział </a:t>
            </a:r>
            <a:r>
              <a:rPr lang="pl-PL" dirty="0" smtClean="0"/>
              <a:t>8 Rusztowania </a:t>
            </a:r>
            <a:r>
              <a:rPr lang="pl-PL" dirty="0"/>
              <a:t>i ruchome podesty robocze</a:t>
            </a:r>
            <a:r>
              <a:rPr lang="pl-PL" dirty="0" smtClean="0"/>
              <a:t>. §108 </a:t>
            </a:r>
            <a:r>
              <a:rPr lang="pl-PL" dirty="0"/>
              <a:t>- §132</a:t>
            </a:r>
          </a:p>
          <a:p>
            <a:r>
              <a:rPr lang="pl-PL" dirty="0"/>
              <a:t>Rozdział </a:t>
            </a:r>
            <a:r>
              <a:rPr lang="pl-PL" dirty="0" smtClean="0"/>
              <a:t>9 Roboty </a:t>
            </a:r>
            <a:r>
              <a:rPr lang="pl-PL" dirty="0"/>
              <a:t>na </a:t>
            </a:r>
            <a:r>
              <a:rPr lang="pl-PL" dirty="0" smtClean="0"/>
              <a:t>wysokości</a:t>
            </a:r>
            <a:r>
              <a:rPr lang="pl-PL" dirty="0"/>
              <a:t>. §</a:t>
            </a:r>
            <a:r>
              <a:rPr lang="pl-PL" dirty="0" smtClean="0"/>
              <a:t>133 </a:t>
            </a:r>
            <a:r>
              <a:rPr lang="pl-PL" dirty="0"/>
              <a:t>- §</a:t>
            </a:r>
            <a:r>
              <a:rPr lang="pl-PL" dirty="0" smtClean="0"/>
              <a:t>142</a:t>
            </a:r>
          </a:p>
          <a:p>
            <a:r>
              <a:rPr lang="pl-PL" b="1" dirty="0" smtClean="0"/>
              <a:t>ROZPORZĄDZENIE</a:t>
            </a:r>
            <a:r>
              <a:rPr lang="pl-PL" dirty="0"/>
              <a:t> </a:t>
            </a:r>
            <a:r>
              <a:rPr lang="pl-PL" b="1" dirty="0" smtClean="0"/>
              <a:t>MINISTRA GOSPODARKI </a:t>
            </a:r>
            <a:r>
              <a:rPr lang="pl-PL" dirty="0" smtClean="0"/>
              <a:t>z </a:t>
            </a:r>
            <a:r>
              <a:rPr lang="pl-PL" dirty="0"/>
              <a:t>dnia 30 października 2002 r.</a:t>
            </a:r>
          </a:p>
          <a:p>
            <a:r>
              <a:rPr lang="pl-PL" dirty="0"/>
              <a:t>w sprawie minimalnych wymagań dotyczących bezpieczeństwa i higieny pracy w zakresie użytkowania maszyn przez pracowników podczas pracy.</a:t>
            </a:r>
          </a:p>
          <a:p>
            <a:r>
              <a:rPr lang="pl-PL" dirty="0" smtClean="0"/>
              <a:t>§ 8a - </a:t>
            </a:r>
            <a:r>
              <a:rPr lang="pl-PL" dirty="0"/>
              <a:t>§ </a:t>
            </a:r>
            <a:r>
              <a:rPr lang="pl-PL" dirty="0" smtClean="0"/>
              <a:t>8e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Organizacja pracy na wysokości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944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908720"/>
            <a:ext cx="6203032" cy="5098571"/>
          </a:xfrm>
        </p:spPr>
        <p:txBody>
          <a:bodyPr>
            <a:normAutofit fontScale="77500" lnSpcReduction="20000"/>
          </a:bodyPr>
          <a:lstStyle/>
          <a:p>
            <a:r>
              <a:rPr lang="pl-PL" b="1" u="sng" dirty="0">
                <a:solidFill>
                  <a:srgbClr val="FF0000"/>
                </a:solidFill>
              </a:rPr>
              <a:t>Rozdział </a:t>
            </a:r>
            <a:r>
              <a:rPr lang="pl-PL" b="1" u="sng" dirty="0" smtClean="0">
                <a:solidFill>
                  <a:srgbClr val="FF0000"/>
                </a:solidFill>
              </a:rPr>
              <a:t>6 Prace </a:t>
            </a:r>
            <a:r>
              <a:rPr lang="pl-PL" b="1" u="sng" dirty="0">
                <a:solidFill>
                  <a:srgbClr val="FF0000"/>
                </a:solidFill>
              </a:rPr>
              <a:t>szczególnie niebezpieczne</a:t>
            </a:r>
          </a:p>
          <a:p>
            <a:r>
              <a:rPr lang="pl-PL" dirty="0"/>
              <a:t>A. Przepisy ogólne</a:t>
            </a:r>
          </a:p>
          <a:p>
            <a:r>
              <a:rPr lang="pl-PL" dirty="0" smtClean="0"/>
              <a:t>§</a:t>
            </a:r>
            <a:r>
              <a:rPr lang="pl-PL" dirty="0"/>
              <a:t> </a:t>
            </a:r>
            <a:r>
              <a:rPr lang="pl-PL" dirty="0" smtClean="0"/>
              <a:t>81.1</a:t>
            </a:r>
            <a:r>
              <a:rPr lang="pl-PL" dirty="0"/>
              <a:t>. Pracodawca określa szczegółowe wymagania bezpieczeństwa i higieny pracy przy wykonywaniu prac </a:t>
            </a:r>
            <a:r>
              <a:rPr lang="pl-PL" b="1" dirty="0">
                <a:solidFill>
                  <a:srgbClr val="FF0000"/>
                </a:solidFill>
              </a:rPr>
              <a:t>szczególnie niebezpiecznych</a:t>
            </a:r>
            <a:r>
              <a:rPr lang="pl-PL" dirty="0"/>
              <a:t>, w szczególności zapewnia:</a:t>
            </a:r>
          </a:p>
          <a:p>
            <a:r>
              <a:rPr lang="pl-PL" dirty="0" smtClean="0"/>
              <a:t>1</a:t>
            </a:r>
            <a:r>
              <a:rPr lang="pl-PL" dirty="0"/>
              <a:t>)	</a:t>
            </a:r>
            <a:r>
              <a:rPr lang="pl-PL" b="1" u="sng" dirty="0">
                <a:solidFill>
                  <a:srgbClr val="FF0000"/>
                </a:solidFill>
              </a:rPr>
              <a:t>bezpośredni nadzór </a:t>
            </a:r>
            <a:r>
              <a:rPr lang="pl-PL" b="1" dirty="0">
                <a:solidFill>
                  <a:srgbClr val="C00000"/>
                </a:solidFill>
              </a:rPr>
              <a:t>nad tymi pracami wyznaczonych w tym celu osób;</a:t>
            </a:r>
          </a:p>
          <a:p>
            <a:r>
              <a:rPr lang="pl-PL" dirty="0" smtClean="0"/>
              <a:t>2</a:t>
            </a:r>
            <a:r>
              <a:rPr lang="pl-PL" dirty="0"/>
              <a:t>)	odpowiednie środki zabezpieczające;</a:t>
            </a:r>
          </a:p>
          <a:p>
            <a:r>
              <a:rPr lang="pl-PL" dirty="0" smtClean="0"/>
              <a:t>3</a:t>
            </a:r>
            <a:r>
              <a:rPr lang="pl-PL" dirty="0"/>
              <a:t>)	instruktaż pracowników obejmujący w szczególności:</a:t>
            </a:r>
          </a:p>
          <a:p>
            <a:r>
              <a:rPr lang="pl-PL" dirty="0" smtClean="0"/>
              <a:t>………………</a:t>
            </a:r>
            <a:endParaRPr lang="pl-PL" dirty="0"/>
          </a:p>
          <a:p>
            <a:r>
              <a:rPr lang="pl-PL" dirty="0"/>
              <a:t>2. Pracodawca zapewnia, aby </a:t>
            </a:r>
            <a:r>
              <a:rPr lang="pl-PL" b="1" dirty="0">
                <a:solidFill>
                  <a:srgbClr val="FF0000"/>
                </a:solidFill>
              </a:rPr>
              <a:t>dostęp</a:t>
            </a:r>
            <a:r>
              <a:rPr lang="pl-PL" dirty="0"/>
              <a:t> do miejsc wykonywania prac szczególnie niebezpiecznych miały jedynie </a:t>
            </a:r>
            <a:r>
              <a:rPr lang="pl-PL" b="1" dirty="0">
                <a:solidFill>
                  <a:srgbClr val="FF0000"/>
                </a:solidFill>
              </a:rPr>
              <a:t>osoby upoważnione i odpowiednio poinstruowane</a:t>
            </a:r>
            <a:r>
              <a:rPr lang="pl-PL" dirty="0"/>
              <a:t>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l-PL" dirty="0"/>
              <a:t>Organizacja pracy na wysokości</a:t>
            </a:r>
          </a:p>
        </p:txBody>
      </p:sp>
      <p:sp>
        <p:nvSpPr>
          <p:cNvPr id="4" name="Dowolny kształt 3"/>
          <p:cNvSpPr/>
          <p:nvPr/>
        </p:nvSpPr>
        <p:spPr>
          <a:xfrm>
            <a:off x="6581422" y="3138311"/>
            <a:ext cx="2122311" cy="939066"/>
          </a:xfrm>
          <a:custGeom>
            <a:avLst/>
            <a:gdLst>
              <a:gd name="connsiteX0" fmla="*/ 0 w 2122311"/>
              <a:gd name="connsiteY0" fmla="*/ 462845 h 939066"/>
              <a:gd name="connsiteX1" fmla="*/ 801511 w 2122311"/>
              <a:gd name="connsiteY1" fmla="*/ 925689 h 939066"/>
              <a:gd name="connsiteX2" fmla="*/ 2122311 w 2122311"/>
              <a:gd name="connsiteY2" fmla="*/ 0 h 939066"/>
              <a:gd name="connsiteX3" fmla="*/ 2122311 w 2122311"/>
              <a:gd name="connsiteY3" fmla="*/ 0 h 93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2311" h="939066">
                <a:moveTo>
                  <a:pt x="0" y="462845"/>
                </a:moveTo>
                <a:cubicBezTo>
                  <a:pt x="223896" y="732837"/>
                  <a:pt x="447793" y="1002830"/>
                  <a:pt x="801511" y="925689"/>
                </a:cubicBezTo>
                <a:cubicBezTo>
                  <a:pt x="1155229" y="848548"/>
                  <a:pt x="2122311" y="0"/>
                  <a:pt x="2122311" y="0"/>
                </a:cubicBezTo>
                <a:lnTo>
                  <a:pt x="2122311" y="0"/>
                </a:lnTo>
              </a:path>
            </a:pathLst>
          </a:custGeom>
          <a:ln w="28575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70" y="3243263"/>
            <a:ext cx="2189163" cy="361473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766090" y="2589808"/>
            <a:ext cx="2377910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Minimum 2 osoby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6421978"/>
            <a:ext cx="621701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100" dirty="0"/>
              <a:t>ROZPORZĄDZENIE MINISTRA PRACY I POLITYKI </a:t>
            </a:r>
            <a:r>
              <a:rPr lang="pl-PL" sz="1100" dirty="0" smtClean="0"/>
              <a:t>SOCJALNEJ z </a:t>
            </a:r>
            <a:r>
              <a:rPr lang="pl-PL" sz="1100" dirty="0"/>
              <a:t>dnia 26 września 1997 r.</a:t>
            </a:r>
          </a:p>
          <a:p>
            <a:r>
              <a:rPr lang="pl-PL" sz="1100" dirty="0"/>
              <a:t>w sprawie ogólnych przepisów bezpieczeństwa i higieny pracy</a:t>
            </a:r>
          </a:p>
        </p:txBody>
      </p:sp>
    </p:spTree>
    <p:extLst>
      <p:ext uri="{BB962C8B-B14F-4D97-AF65-F5344CB8AC3E}">
        <p14:creationId xmlns:p14="http://schemas.microsoft.com/office/powerpoint/2010/main" val="37064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836712"/>
            <a:ext cx="6635080" cy="5170579"/>
          </a:xfrm>
        </p:spPr>
        <p:txBody>
          <a:bodyPr>
            <a:normAutofit fontScale="55000" lnSpcReduction="20000"/>
          </a:bodyPr>
          <a:lstStyle/>
          <a:p>
            <a:r>
              <a:rPr lang="pl-PL" dirty="0"/>
              <a:t>E. Prace na wysokości. </a:t>
            </a:r>
          </a:p>
          <a:p>
            <a:endParaRPr lang="pl-PL" dirty="0" smtClean="0"/>
          </a:p>
          <a:p>
            <a:r>
              <a:rPr lang="pl-PL" dirty="0" smtClean="0"/>
              <a:t>§</a:t>
            </a:r>
            <a:r>
              <a:rPr lang="pl-PL" dirty="0"/>
              <a:t> 106. 1. </a:t>
            </a:r>
            <a:r>
              <a:rPr lang="pl-PL" b="1" dirty="0">
                <a:solidFill>
                  <a:srgbClr val="FF0000"/>
                </a:solidFill>
              </a:rPr>
              <a:t>Na powierzchniach wzniesionych na wysokość powyżej 1,0 m</a:t>
            </a:r>
            <a:r>
              <a:rPr lang="pl-PL" dirty="0"/>
              <a:t> nad poziomem podłogi lub ziemi, na których w związku z wykonywaną pracą mogą przebywać pracownicy, lub służących jako przejścia, powinny być zainstalowane </a:t>
            </a:r>
            <a:r>
              <a:rPr lang="pl-PL" b="1" dirty="0">
                <a:solidFill>
                  <a:srgbClr val="FF0000"/>
                </a:solidFill>
              </a:rPr>
              <a:t>balustrady składające się z poręczy ochronnych umieszczonych na wysokości co najmniej 1,1 m i krawężników o wysokości co najmniej 0,15 m. Pomiędzy poręczą i krawężnikiem powinna być umieszczona w połowie wysokości poprzeczka lub przestrzeń ta powinna być wypełniona w sposób uniemożliwiający wypadnięcie osób.</a:t>
            </a:r>
          </a:p>
          <a:p>
            <a:r>
              <a:rPr lang="pl-PL" dirty="0"/>
              <a:t>2. </a:t>
            </a:r>
            <a:r>
              <a:rPr lang="pl-PL" b="1" dirty="0">
                <a:solidFill>
                  <a:srgbClr val="C00000"/>
                </a:solidFill>
              </a:rPr>
              <a:t>Jeżeli ze względu na rodzaj i warunki wykonywania prac na wysokości zastosowanie balustrad, o których mowa w ust. 1, </a:t>
            </a:r>
            <a:r>
              <a:rPr lang="pl-PL" b="1" u="sng" dirty="0">
                <a:solidFill>
                  <a:srgbClr val="FF0000"/>
                </a:solidFill>
              </a:rPr>
              <a:t>jest niemożliwe, należy stosować inne skuteczne środki ochrony pracowników przed upadkiem z wysokości, odpowiednie </a:t>
            </a:r>
            <a:r>
              <a:rPr lang="pl-PL" b="1" dirty="0">
                <a:solidFill>
                  <a:srgbClr val="C00000"/>
                </a:solidFill>
              </a:rPr>
              <a:t>do </a:t>
            </a:r>
            <a:r>
              <a:rPr lang="pl-PL" dirty="0"/>
              <a:t>rodzaju i warunków wykonywania pracy.</a:t>
            </a:r>
          </a:p>
          <a:p>
            <a:r>
              <a:rPr lang="pl-PL" dirty="0"/>
              <a:t>3. Wymagania określone w ust. 1 nie dotyczą ramp przeładunkowych.</a:t>
            </a:r>
          </a:p>
          <a:p>
            <a:endParaRPr lang="pl-PL" dirty="0" smtClean="0"/>
          </a:p>
          <a:p>
            <a:r>
              <a:rPr lang="pl-PL" dirty="0" smtClean="0"/>
              <a:t>§</a:t>
            </a:r>
            <a:r>
              <a:rPr lang="pl-PL" dirty="0"/>
              <a:t> 107. Prace na wysokości powinny być organizowane i wykonywane w sposób </a:t>
            </a:r>
            <a:r>
              <a:rPr lang="pl-PL" u="sng" dirty="0">
                <a:solidFill>
                  <a:srgbClr val="FF0000"/>
                </a:solidFill>
              </a:rPr>
              <a:t>niezmuszający pracownika do wychylania się </a:t>
            </a:r>
            <a:r>
              <a:rPr lang="pl-PL" dirty="0"/>
              <a:t>poza poręcz balustrady lub obrys urządzenia, na którym stoi.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dirty="0"/>
              <a:t>Organizacja pracy na wysokości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88840"/>
            <a:ext cx="229235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0" y="6421978"/>
            <a:ext cx="6217015" cy="43088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1100" dirty="0"/>
              <a:t>ROZPORZĄDZENIE MINISTRA PRACY I POLITYKI </a:t>
            </a:r>
            <a:r>
              <a:rPr lang="pl-PL" sz="1100" dirty="0" smtClean="0"/>
              <a:t>SOCJALNEJ z </a:t>
            </a:r>
            <a:r>
              <a:rPr lang="pl-PL" sz="1100" dirty="0"/>
              <a:t>dnia 26 września 1997 r.</a:t>
            </a:r>
          </a:p>
          <a:p>
            <a:r>
              <a:rPr lang="pl-PL" sz="1100" dirty="0"/>
              <a:t>w sprawie ogólnych przepisów bezpieczeństwa i higieny pracy</a:t>
            </a:r>
          </a:p>
        </p:txBody>
      </p:sp>
    </p:spTree>
    <p:extLst>
      <p:ext uri="{BB962C8B-B14F-4D97-AF65-F5344CB8AC3E}">
        <p14:creationId xmlns:p14="http://schemas.microsoft.com/office/powerpoint/2010/main" val="23498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170579"/>
          </a:xfrm>
        </p:spPr>
        <p:txBody>
          <a:bodyPr>
            <a:normAutofit fontScale="62500" lnSpcReduction="20000"/>
          </a:bodyPr>
          <a:lstStyle/>
          <a:p>
            <a:r>
              <a:rPr lang="pl-PL" sz="3400" b="1" dirty="0" smtClean="0">
                <a:solidFill>
                  <a:srgbClr val="C00000"/>
                </a:solidFill>
              </a:rPr>
              <a:t>Prace na wysokości do 2 m</a:t>
            </a:r>
          </a:p>
          <a:p>
            <a:endParaRPr lang="pl-PL" dirty="0" smtClean="0"/>
          </a:p>
          <a:p>
            <a:r>
              <a:rPr lang="pl-PL" dirty="0" smtClean="0"/>
              <a:t>§</a:t>
            </a:r>
            <a:r>
              <a:rPr lang="pl-PL" dirty="0"/>
              <a:t> 108. </a:t>
            </a:r>
            <a:r>
              <a:rPr lang="pl-PL" b="1" dirty="0">
                <a:solidFill>
                  <a:srgbClr val="C00000"/>
                </a:solidFill>
              </a:rPr>
              <a:t>Przy pracach </a:t>
            </a:r>
            <a:r>
              <a:rPr lang="pl-PL" dirty="0"/>
              <a:t>na: drabinach, klamrach, rusztowaniach i innych podwyższeniach nieprzeznaczonych na pobyt ludzi, </a:t>
            </a:r>
            <a:r>
              <a:rPr lang="pl-PL" b="1" dirty="0">
                <a:solidFill>
                  <a:srgbClr val="C00000"/>
                </a:solidFill>
              </a:rPr>
              <a:t>na wysokości do 2 m </a:t>
            </a:r>
            <a:r>
              <a:rPr lang="pl-PL" dirty="0"/>
              <a:t>nad poziomem podłogi lub ziemi </a:t>
            </a:r>
            <a:r>
              <a:rPr lang="pl-PL" b="1" dirty="0">
                <a:solidFill>
                  <a:srgbClr val="C00000"/>
                </a:solidFill>
              </a:rPr>
              <a:t>niewymagających od pracownika wychylania się poza obrys urządzenia, na którym stoi</a:t>
            </a:r>
            <a:r>
              <a:rPr lang="pl-PL" dirty="0"/>
              <a:t>, </a:t>
            </a:r>
            <a:r>
              <a:rPr lang="pl-PL" b="1" dirty="0">
                <a:solidFill>
                  <a:srgbClr val="C00000"/>
                </a:solidFill>
              </a:rPr>
              <a:t>albo przyjmowania innej wymuszonej pozycji ciała grożącej upadkiem z wysokości</a:t>
            </a:r>
            <a:r>
              <a:rPr lang="pl-PL" dirty="0"/>
              <a:t>, należy zapewnić, aby:</a:t>
            </a:r>
          </a:p>
          <a:p>
            <a:endParaRPr lang="pl-PL" dirty="0" smtClean="0"/>
          </a:p>
          <a:p>
            <a:r>
              <a:rPr lang="pl-PL" dirty="0" smtClean="0"/>
              <a:t>1</a:t>
            </a:r>
            <a:r>
              <a:rPr lang="pl-PL" dirty="0"/>
              <a:t>)	drabiny, klamry, rusztowania, pomosty i inne urządzenia były stabilne i zabezpieczone przed nieprzewidywaną zmianą położenia oraz posiadały odpowiednią wytrzymałość na przewidywane obciążenie;</a:t>
            </a:r>
          </a:p>
          <a:p>
            <a:r>
              <a:rPr lang="pl-PL" dirty="0" smtClean="0"/>
              <a:t>2</a:t>
            </a:r>
            <a:r>
              <a:rPr lang="pl-PL" dirty="0"/>
              <a:t>)	pomost roboczy spełniał następujące wymagania:</a:t>
            </a:r>
          </a:p>
          <a:p>
            <a:r>
              <a:rPr lang="pl-PL" dirty="0"/>
              <a:t>a)	powierzchnia pomostu powinna być wystarczająca dla pracowników, narzędzi i niezbędnych materiałów,</a:t>
            </a:r>
          </a:p>
          <a:p>
            <a:r>
              <a:rPr lang="pl-PL" dirty="0"/>
              <a:t>b)	podłoga powinna być pozioma i równa, trwale umocowana do elementów konstrukcyjnych pomostu,</a:t>
            </a:r>
          </a:p>
          <a:p>
            <a:r>
              <a:rPr lang="pl-PL" dirty="0"/>
              <a:t>c)	w widocznym miejscu pomostu powinny być umieszczone czytelne informacje o wielkości dopuszczalnego obciążenia.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sz="3700" dirty="0">
                <a:solidFill>
                  <a:srgbClr val="464646"/>
                </a:solidFill>
              </a:rPr>
              <a:t>Organizacja pracy na wysokości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07504" y="5373216"/>
            <a:ext cx="8928992" cy="92333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UWAGA !!!</a:t>
            </a:r>
          </a:p>
          <a:p>
            <a:r>
              <a:rPr lang="pl-PL" dirty="0" smtClean="0"/>
              <a:t>Niema tu wymagań co do konieczności stosowania sprzętu </a:t>
            </a:r>
            <a:r>
              <a:rPr lang="pl-PL" dirty="0"/>
              <a:t>chroniącego przed upadkiem z wysokości jak: szelki bezpieczeństwa z linką bezpieczeństwa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6421978"/>
            <a:ext cx="621701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100" dirty="0"/>
              <a:t>ROZPORZĄDZENIE MINISTRA PRACY I POLITYKI </a:t>
            </a:r>
            <a:r>
              <a:rPr lang="pl-PL" sz="1100" dirty="0" smtClean="0"/>
              <a:t>SOCJALNEJ z </a:t>
            </a:r>
            <a:r>
              <a:rPr lang="pl-PL" sz="1100" dirty="0"/>
              <a:t>dnia 26 września 1997 r.</a:t>
            </a:r>
          </a:p>
          <a:p>
            <a:r>
              <a:rPr lang="pl-PL" sz="1100" dirty="0"/>
              <a:t>w sprawie ogólnych przepisów bezpieczeństwa i higieny pracy</a:t>
            </a:r>
          </a:p>
        </p:txBody>
      </p:sp>
    </p:spTree>
    <p:extLst>
      <p:ext uri="{BB962C8B-B14F-4D97-AF65-F5344CB8AC3E}">
        <p14:creationId xmlns:p14="http://schemas.microsoft.com/office/powerpoint/2010/main" val="69062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836712"/>
            <a:ext cx="6779096" cy="5170579"/>
          </a:xfrm>
        </p:spPr>
        <p:txBody>
          <a:bodyPr>
            <a:normAutofit fontScale="55000" lnSpcReduction="20000"/>
          </a:bodyPr>
          <a:lstStyle/>
          <a:p>
            <a:r>
              <a:rPr lang="pl-PL" dirty="0"/>
              <a:t>§ 110. 1. Przy pracach na: słupach, masztach, konstrukcjach wieżowych, kominach, konstrukcjach budowlanych bez stropów, a także przy ustawianiu lub rozbiórce rusztowań oraz przy pracach na drabinach i klamrach na </a:t>
            </a:r>
            <a:r>
              <a:rPr lang="pl-PL" b="1" u="sng" dirty="0">
                <a:solidFill>
                  <a:srgbClr val="FF0000"/>
                </a:solidFill>
              </a:rPr>
              <a:t>wysokości powyżej 2 m nad poziomem terenu</a:t>
            </a:r>
            <a:r>
              <a:rPr lang="pl-PL" dirty="0"/>
              <a:t> zewnętrznego lub podłogi należy w szczególności:</a:t>
            </a:r>
          </a:p>
          <a:p>
            <a:r>
              <a:rPr lang="pl-PL" dirty="0" smtClean="0"/>
              <a:t>1</a:t>
            </a:r>
            <a:r>
              <a:rPr lang="pl-PL" dirty="0"/>
              <a:t>)	przed rozpoczęciem prac sprawdzić stan techniczny konstrukcji lub urządzeń, na których mają być wykonywane prace, w tych ich stabilność, wytrzymałość na przewidywane obciążenie oraz zabezpieczenie przed nieprzewidywaną zmianą położenia, a także </a:t>
            </a:r>
            <a:r>
              <a:rPr lang="pl-PL" b="1" dirty="0">
                <a:solidFill>
                  <a:srgbClr val="C00000"/>
                </a:solidFill>
              </a:rPr>
              <a:t>stan techniczny stałych elementów konstrukcji lub urządzeń mających służyć do mocowania linek bezpieczeństwa;</a:t>
            </a:r>
          </a:p>
          <a:p>
            <a:r>
              <a:rPr lang="pl-PL" dirty="0" smtClean="0"/>
              <a:t>2</a:t>
            </a:r>
            <a:r>
              <a:rPr lang="pl-PL" dirty="0"/>
              <a:t>)	zapewnić stosowanie przez pracowników, odpowiedniego do rodzaju wykonywanych prac, </a:t>
            </a:r>
            <a:r>
              <a:rPr lang="pl-PL" b="1" dirty="0">
                <a:solidFill>
                  <a:srgbClr val="C00000"/>
                </a:solidFill>
              </a:rPr>
              <a:t>sprzętu chroniącego przed upadkiem z wysokości jak: szelki bezpieczeństwa z linką bezpieczeństwa </a:t>
            </a:r>
            <a:r>
              <a:rPr lang="pl-PL" dirty="0"/>
              <a:t>przymocowaną do stałych elementów konstrukcji, szelki bezpieczeństwa z pasem biodrowym (do prac w podparciu - na słupach, masztach itp.);</a:t>
            </a:r>
          </a:p>
          <a:p>
            <a:r>
              <a:rPr lang="pl-PL" dirty="0" smtClean="0"/>
              <a:t>3</a:t>
            </a:r>
            <a:r>
              <a:rPr lang="pl-PL" dirty="0"/>
              <a:t>)	</a:t>
            </a:r>
            <a:r>
              <a:rPr lang="pl-PL" b="1" dirty="0" smtClean="0">
                <a:solidFill>
                  <a:srgbClr val="C00000"/>
                </a:solidFill>
              </a:rPr>
              <a:t>zapewnić </a:t>
            </a:r>
            <a:r>
              <a:rPr lang="pl-PL" b="1" dirty="0">
                <a:solidFill>
                  <a:srgbClr val="C00000"/>
                </a:solidFill>
              </a:rPr>
              <a:t>stosowanie przez pracowników hełmów ochronnych.</a:t>
            </a:r>
          </a:p>
          <a:p>
            <a:r>
              <a:rPr lang="pl-PL" dirty="0"/>
              <a:t>2. Wymagania określone w ust. 1 dotyczą również </a:t>
            </a:r>
            <a:r>
              <a:rPr lang="pl-PL" u="sng" dirty="0">
                <a:solidFill>
                  <a:srgbClr val="FF0000"/>
                </a:solidFill>
              </a:rPr>
              <a:t>prac wykonywanych na galeriach, pomostach, podestach </a:t>
            </a:r>
            <a:r>
              <a:rPr lang="pl-PL" dirty="0"/>
              <a:t>i innych podwyższeniach, o których mowa w § 108</a:t>
            </a:r>
            <a:r>
              <a:rPr lang="pl-PL" u="sng" dirty="0">
                <a:solidFill>
                  <a:srgbClr val="FF0000"/>
                </a:solidFill>
              </a:rPr>
              <a:t>, jeżeli rodzaj pracy wymaga od pracownika wychylenia</a:t>
            </a:r>
            <a:r>
              <a:rPr lang="pl-PL" dirty="0"/>
              <a:t> się poza balustradę lub obrys urządzenia, na którym stoi, albo przyjmowania innej wymuszonej pozycji ciała grożącej upadkiem z wysokości.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l-PL" dirty="0"/>
              <a:t>Organizacja pracy na wysokości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836712"/>
            <a:ext cx="179401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24734"/>
          <a:stretch/>
        </p:blipFill>
        <p:spPr bwMode="auto">
          <a:xfrm>
            <a:off x="7509049" y="2924944"/>
            <a:ext cx="137724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" b="99000" l="17308" r="82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20" r="16382"/>
          <a:stretch/>
        </p:blipFill>
        <p:spPr bwMode="auto">
          <a:xfrm rot="5400000">
            <a:off x="5035648" y="4364760"/>
            <a:ext cx="1309512" cy="367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0" y="6421978"/>
            <a:ext cx="6217015" cy="430887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>
            <a:spAutoFit/>
          </a:bodyPr>
          <a:lstStyle/>
          <a:p>
            <a:r>
              <a:rPr lang="pl-PL" sz="1100" dirty="0"/>
              <a:t>ROZPORZĄDZENIE MINISTRA PRACY I POLITYKI </a:t>
            </a:r>
            <a:r>
              <a:rPr lang="pl-PL" sz="1100" dirty="0" smtClean="0"/>
              <a:t>SOCJALNEJ z </a:t>
            </a:r>
            <a:r>
              <a:rPr lang="pl-PL" sz="1100" dirty="0"/>
              <a:t>dnia 26 września 1997 r.</a:t>
            </a:r>
          </a:p>
          <a:p>
            <a:r>
              <a:rPr lang="pl-PL" sz="1100" dirty="0"/>
              <a:t>w sprawie ogólnych przepisów bezpieczeństwa i higieny pracy</a:t>
            </a:r>
          </a:p>
        </p:txBody>
      </p:sp>
    </p:spTree>
    <p:extLst>
      <p:ext uri="{BB962C8B-B14F-4D97-AF65-F5344CB8AC3E}">
        <p14:creationId xmlns:p14="http://schemas.microsoft.com/office/powerpoint/2010/main" val="397622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908721"/>
            <a:ext cx="5604489" cy="2736304"/>
          </a:xfrm>
        </p:spPr>
        <p:txBody>
          <a:bodyPr>
            <a:normAutofit fontScale="70000" lnSpcReduction="20000"/>
          </a:bodyPr>
          <a:lstStyle/>
          <a:p>
            <a:r>
              <a:rPr lang="pl-PL" b="1" dirty="0"/>
              <a:t>§ 134.</a:t>
            </a:r>
            <a:r>
              <a:rPr lang="pl-PL" dirty="0"/>
              <a:t> Otwory w stropach, na których prowadzone są roboty lub do których możliwy jest dostęp ludzi, należy zabezpieczyć przed możliwością wpadnięcia lub ogrodzić balustradą, o której mowa w § 15 ust. 2.</a:t>
            </a:r>
          </a:p>
          <a:p>
            <a:r>
              <a:rPr lang="pl-PL" b="1" dirty="0"/>
              <a:t>§ 135.</a:t>
            </a:r>
            <a:r>
              <a:rPr lang="pl-PL" dirty="0"/>
              <a:t> </a:t>
            </a:r>
            <a:r>
              <a:rPr lang="pl-PL" b="1" dirty="0">
                <a:solidFill>
                  <a:srgbClr val="C00000"/>
                </a:solidFill>
              </a:rPr>
              <a:t>Pomosty robocze</a:t>
            </a:r>
            <a:r>
              <a:rPr lang="pl-PL" dirty="0"/>
              <a:t>, wykonane z desek lub bali, powinny być </a:t>
            </a:r>
            <a:r>
              <a:rPr lang="pl-PL" b="1" dirty="0">
                <a:solidFill>
                  <a:srgbClr val="C00000"/>
                </a:solidFill>
              </a:rPr>
              <a:t>dostosowane do zaprojektowanego obciążenia</a:t>
            </a:r>
            <a:r>
              <a:rPr lang="pl-PL" dirty="0"/>
              <a:t>, </a:t>
            </a:r>
            <a:r>
              <a:rPr lang="pl-PL" b="1" u="sng" dirty="0">
                <a:solidFill>
                  <a:srgbClr val="C00000"/>
                </a:solidFill>
              </a:rPr>
              <a:t>szczelne</a:t>
            </a:r>
            <a:r>
              <a:rPr lang="pl-PL" u="sng" dirty="0"/>
              <a:t> </a:t>
            </a:r>
            <a:r>
              <a:rPr lang="pl-PL" dirty="0"/>
              <a:t>i </a:t>
            </a:r>
            <a:r>
              <a:rPr lang="pl-PL" b="1" dirty="0">
                <a:solidFill>
                  <a:srgbClr val="C00000"/>
                </a:solidFill>
              </a:rPr>
              <a:t>zabezpieczone przed zmianą położenia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dirty="0"/>
              <a:t>Organizacja pracy na wysokości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8" b="14439"/>
          <a:stretch/>
        </p:blipFill>
        <p:spPr bwMode="auto">
          <a:xfrm>
            <a:off x="6061689" y="741713"/>
            <a:ext cx="3101937" cy="224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76" y="3190875"/>
            <a:ext cx="34671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 rot="5400000">
            <a:off x="6557918" y="4304285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100" dirty="0">
                <a:solidFill>
                  <a:srgbClr val="FFC000"/>
                </a:solidFill>
              </a:rPr>
              <a:t>http://www.doka.com/web/products/system-groups/doka-wall-systems/framed-formwork/framax-xlife/index.pl.php?startPageLanguage=PL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5" r="9389"/>
          <a:stretch/>
        </p:blipFill>
        <p:spPr bwMode="auto">
          <a:xfrm>
            <a:off x="251520" y="3429000"/>
            <a:ext cx="4104456" cy="336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28" y="4365104"/>
            <a:ext cx="1405024" cy="102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rostokąt 13"/>
          <p:cNvSpPr/>
          <p:nvPr/>
        </p:nvSpPr>
        <p:spPr>
          <a:xfrm>
            <a:off x="0" y="6450239"/>
            <a:ext cx="8496944" cy="430887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>
            <a:spAutoFit/>
          </a:bodyPr>
          <a:lstStyle/>
          <a:p>
            <a:r>
              <a:rPr lang="pl-PL" sz="1100" dirty="0"/>
              <a:t>ROZPORZĄDZENIE MINISTRA </a:t>
            </a:r>
            <a:r>
              <a:rPr lang="pl-PL" sz="1100" dirty="0" smtClean="0"/>
              <a:t>INFRASTRUKTURY z </a:t>
            </a:r>
            <a:r>
              <a:rPr lang="pl-PL" sz="1100" dirty="0"/>
              <a:t>dnia 6 lutego 2003 </a:t>
            </a:r>
            <a:r>
              <a:rPr lang="pl-PL" sz="1100" dirty="0" smtClean="0"/>
              <a:t>r. w </a:t>
            </a:r>
            <a:r>
              <a:rPr lang="pl-PL" sz="1100" dirty="0"/>
              <a:t>sprawie bezpieczeństwa i higieny pracy podczas wykonywania robót budowlanych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6061689" y="741713"/>
            <a:ext cx="3029028" cy="2024942"/>
          </a:xfrm>
          <a:custGeom>
            <a:avLst/>
            <a:gdLst>
              <a:gd name="connsiteX0" fmla="*/ 2611858 w 3303642"/>
              <a:gd name="connsiteY0" fmla="*/ 370778 h 2460100"/>
              <a:gd name="connsiteX1" fmla="*/ 4125 w 3303642"/>
              <a:gd name="connsiteY1" fmla="*/ 2459223 h 2460100"/>
              <a:gd name="connsiteX2" fmla="*/ 3142436 w 3303642"/>
              <a:gd name="connsiteY2" fmla="*/ 156289 h 2460100"/>
              <a:gd name="connsiteX3" fmla="*/ 2566703 w 3303642"/>
              <a:gd name="connsiteY3" fmla="*/ 393356 h 246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3642" h="2460100">
                <a:moveTo>
                  <a:pt x="2611858" y="370778"/>
                </a:moveTo>
                <a:cubicBezTo>
                  <a:pt x="1263776" y="1432874"/>
                  <a:pt x="-84305" y="2494971"/>
                  <a:pt x="4125" y="2459223"/>
                </a:cubicBezTo>
                <a:cubicBezTo>
                  <a:pt x="92555" y="2423475"/>
                  <a:pt x="2715340" y="500600"/>
                  <a:pt x="3142436" y="156289"/>
                </a:cubicBezTo>
                <a:cubicBezTo>
                  <a:pt x="3569532" y="-188022"/>
                  <a:pt x="3068117" y="102667"/>
                  <a:pt x="2566703" y="393356"/>
                </a:cubicBezTo>
              </a:path>
            </a:pathLst>
          </a:custGeom>
          <a:solidFill>
            <a:schemeClr val="accent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Dowolny kształt 15"/>
          <p:cNvSpPr/>
          <p:nvPr/>
        </p:nvSpPr>
        <p:spPr>
          <a:xfrm flipH="1">
            <a:off x="6214089" y="894113"/>
            <a:ext cx="3029028" cy="2024942"/>
          </a:xfrm>
          <a:custGeom>
            <a:avLst/>
            <a:gdLst>
              <a:gd name="connsiteX0" fmla="*/ 2611858 w 3303642"/>
              <a:gd name="connsiteY0" fmla="*/ 370778 h 2460100"/>
              <a:gd name="connsiteX1" fmla="*/ 4125 w 3303642"/>
              <a:gd name="connsiteY1" fmla="*/ 2459223 h 2460100"/>
              <a:gd name="connsiteX2" fmla="*/ 3142436 w 3303642"/>
              <a:gd name="connsiteY2" fmla="*/ 156289 h 2460100"/>
              <a:gd name="connsiteX3" fmla="*/ 2566703 w 3303642"/>
              <a:gd name="connsiteY3" fmla="*/ 393356 h 246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3642" h="2460100">
                <a:moveTo>
                  <a:pt x="2611858" y="370778"/>
                </a:moveTo>
                <a:cubicBezTo>
                  <a:pt x="1263776" y="1432874"/>
                  <a:pt x="-84305" y="2494971"/>
                  <a:pt x="4125" y="2459223"/>
                </a:cubicBezTo>
                <a:cubicBezTo>
                  <a:pt x="92555" y="2423475"/>
                  <a:pt x="2715340" y="500600"/>
                  <a:pt x="3142436" y="156289"/>
                </a:cubicBezTo>
                <a:cubicBezTo>
                  <a:pt x="3569532" y="-188022"/>
                  <a:pt x="3068117" y="102667"/>
                  <a:pt x="2566703" y="393356"/>
                </a:cubicBezTo>
              </a:path>
            </a:pathLst>
          </a:custGeom>
          <a:solidFill>
            <a:schemeClr val="accent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292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267745" y="773050"/>
            <a:ext cx="4925376" cy="4032448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§ 141. 1. </a:t>
            </a:r>
            <a:r>
              <a:rPr lang="pl-PL" b="1" dirty="0">
                <a:solidFill>
                  <a:srgbClr val="C00000"/>
                </a:solidFill>
              </a:rPr>
              <a:t>Drabina bez pałąków, której długość przekracza 4 m</a:t>
            </a:r>
            <a:r>
              <a:rPr lang="pl-PL" dirty="0"/>
              <a:t>, przed podniesieniem lub zamontowaniem powinna być wyposażona w </a:t>
            </a:r>
            <a:r>
              <a:rPr lang="pl-PL" b="1" dirty="0">
                <a:solidFill>
                  <a:srgbClr val="FF0000"/>
                </a:solidFill>
              </a:rPr>
              <a:t>prowadnicę pionową</a:t>
            </a:r>
            <a:r>
              <a:rPr lang="pl-PL" dirty="0"/>
              <a:t>, umożliwiającą założenie </a:t>
            </a:r>
            <a:r>
              <a:rPr lang="pl-PL" b="1" dirty="0">
                <a:solidFill>
                  <a:srgbClr val="FF0000"/>
                </a:solidFill>
              </a:rPr>
              <a:t>urządzenia samohamującego</a:t>
            </a:r>
            <a:r>
              <a:rPr lang="pl-PL" dirty="0"/>
              <a:t>, połączonego z </a:t>
            </a:r>
            <a:r>
              <a:rPr lang="pl-PL" b="1" dirty="0">
                <a:solidFill>
                  <a:srgbClr val="FF0000"/>
                </a:solidFill>
              </a:rPr>
              <a:t>linką bezpieczeństwa szelek bezpieczeństwa</a:t>
            </a:r>
            <a:r>
              <a:rPr lang="pl-PL" b="1" dirty="0" smtClean="0">
                <a:solidFill>
                  <a:srgbClr val="FF0000"/>
                </a:solidFill>
              </a:rPr>
              <a:t>.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pl-PL" dirty="0"/>
              <a:t>Organizacja pracy na wysokości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6450239"/>
            <a:ext cx="8496944" cy="43088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1100" dirty="0"/>
              <a:t>ROZPORZĄDZENIE MINISTRA </a:t>
            </a:r>
            <a:r>
              <a:rPr lang="pl-PL" sz="1100" dirty="0" smtClean="0"/>
              <a:t>INFRASTRUKTURY z </a:t>
            </a:r>
            <a:r>
              <a:rPr lang="pl-PL" sz="1100" dirty="0"/>
              <a:t>dnia 6 lutego 2003 </a:t>
            </a:r>
            <a:r>
              <a:rPr lang="pl-PL" sz="1100" dirty="0" smtClean="0"/>
              <a:t>r. w </a:t>
            </a:r>
            <a:r>
              <a:rPr lang="pl-PL" sz="1100" dirty="0"/>
              <a:t>sprawie bezpieczeństwa i higieny pracy podczas wykonywania robót budowlanych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8" r="26296" b="17050"/>
          <a:stretch/>
        </p:blipFill>
        <p:spPr bwMode="auto">
          <a:xfrm>
            <a:off x="307492" y="764702"/>
            <a:ext cx="1394438" cy="458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64424"/>
            <a:ext cx="2785789" cy="1834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6" t="37037" r="33410"/>
          <a:stretch/>
        </p:blipFill>
        <p:spPr>
          <a:xfrm>
            <a:off x="7193120" y="764703"/>
            <a:ext cx="1890846" cy="4464496"/>
          </a:xfrm>
          <a:prstGeom prst="rect">
            <a:avLst/>
          </a:prstGeom>
        </p:spPr>
      </p:pic>
      <p:sp>
        <p:nvSpPr>
          <p:cNvPr id="6" name="Strzałka w lewo 5"/>
          <p:cNvSpPr/>
          <p:nvPr/>
        </p:nvSpPr>
        <p:spPr>
          <a:xfrm>
            <a:off x="1771411" y="1772816"/>
            <a:ext cx="432048" cy="1152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135443" y="584931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>
                <a:solidFill>
                  <a:srgbClr val="FFC000"/>
                </a:solidFill>
              </a:rPr>
              <a:t>http://e-totem.pl/index.php/systemy-asekuracji-pionowej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t="38866" r="40629" b="13869"/>
          <a:stretch/>
        </p:blipFill>
        <p:spPr bwMode="auto">
          <a:xfrm>
            <a:off x="5868144" y="4513387"/>
            <a:ext cx="1903875" cy="188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8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344661" y="4922812"/>
            <a:ext cx="6262519" cy="1872208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Drabina </a:t>
            </a:r>
            <a:r>
              <a:rPr lang="pl-PL" sz="2000" b="1" dirty="0">
                <a:solidFill>
                  <a:srgbClr val="FF0000"/>
                </a:solidFill>
              </a:rPr>
              <a:t>z pałąkami </a:t>
            </a:r>
            <a:r>
              <a:rPr lang="pl-PL" sz="2000" dirty="0"/>
              <a:t>bez prowadnicy pionowej (</a:t>
            </a:r>
            <a:r>
              <a:rPr lang="pl-PL" sz="2000" dirty="0" smtClean="0"/>
              <a:t>asekuracji) wejście </a:t>
            </a:r>
            <a:r>
              <a:rPr lang="pl-PL" sz="2000" dirty="0"/>
              <a:t>na drabinę dopuszczalne </a:t>
            </a:r>
            <a:r>
              <a:rPr lang="pl-PL" sz="2000" dirty="0" smtClean="0"/>
              <a:t>z wykorzystaniem </a:t>
            </a:r>
            <a:r>
              <a:rPr lang="pl-PL" sz="2000" dirty="0"/>
              <a:t>lonż V-kształtną z absorberem energii przypiętej do szelek bezpieczeństwa i przepinanej co dwa trzy </a:t>
            </a:r>
            <a:r>
              <a:rPr lang="pl-PL" sz="2000" dirty="0" smtClean="0"/>
              <a:t>strzeble</a:t>
            </a:r>
            <a:endParaRPr lang="pl-PL" sz="2000" b="1" u="sng" dirty="0">
              <a:solidFill>
                <a:srgbClr val="FF0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90066"/>
          </a:xfrm>
        </p:spPr>
        <p:txBody>
          <a:bodyPr>
            <a:noAutofit/>
          </a:bodyPr>
          <a:lstStyle/>
          <a:p>
            <a:r>
              <a:rPr lang="pl-PL" sz="2400" dirty="0"/>
              <a:t>Wchodzenie po konstrukcjach – drabiny stałe, klamry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65" y="764704"/>
            <a:ext cx="210214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a 48"/>
          <p:cNvGrpSpPr>
            <a:grpSpLocks/>
          </p:cNvGrpSpPr>
          <p:nvPr/>
        </p:nvGrpSpPr>
        <p:grpSpPr bwMode="auto">
          <a:xfrm>
            <a:off x="6645638" y="566728"/>
            <a:ext cx="2173287" cy="4010025"/>
            <a:chOff x="0" y="0"/>
            <a:chExt cx="2268940" cy="4886325"/>
          </a:xfrm>
        </p:grpSpPr>
        <p:sp>
          <p:nvSpPr>
            <p:cNvPr id="5" name="Dowolny kształt 43"/>
            <p:cNvSpPr>
              <a:spLocks/>
            </p:cNvSpPr>
            <p:nvPr/>
          </p:nvSpPr>
          <p:spPr bwMode="auto">
            <a:xfrm>
              <a:off x="1219200" y="1762125"/>
              <a:ext cx="209550" cy="276225"/>
            </a:xfrm>
            <a:custGeom>
              <a:avLst/>
              <a:gdLst>
                <a:gd name="T0" fmla="*/ 0 w 247650"/>
                <a:gd name="T1" fmla="*/ 59191 h 266700"/>
                <a:gd name="T2" fmla="*/ 0 w 247650"/>
                <a:gd name="T3" fmla="*/ 118382 h 266700"/>
                <a:gd name="T4" fmla="*/ 145073 w 247650"/>
                <a:gd name="T5" fmla="*/ 276225 h 266700"/>
                <a:gd name="T6" fmla="*/ 209550 w 247650"/>
                <a:gd name="T7" fmla="*/ 167708 h 266700"/>
                <a:gd name="T8" fmla="*/ 88656 w 247650"/>
                <a:gd name="T9" fmla="*/ 0 h 266700"/>
                <a:gd name="T10" fmla="*/ 0 w 247650"/>
                <a:gd name="T11" fmla="*/ 59191 h 2667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7650" h="266700">
                  <a:moveTo>
                    <a:pt x="0" y="57150"/>
                  </a:moveTo>
                  <a:lnTo>
                    <a:pt x="0" y="114300"/>
                  </a:lnTo>
                  <a:lnTo>
                    <a:pt x="171450" y="266700"/>
                  </a:lnTo>
                  <a:lnTo>
                    <a:pt x="247650" y="161925"/>
                  </a:lnTo>
                  <a:lnTo>
                    <a:pt x="104775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7F7F7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" name="Dowolny kształt 29"/>
            <p:cNvSpPr>
              <a:spLocks/>
            </p:cNvSpPr>
            <p:nvPr/>
          </p:nvSpPr>
          <p:spPr bwMode="auto">
            <a:xfrm>
              <a:off x="0" y="38100"/>
              <a:ext cx="1171575" cy="4848225"/>
            </a:xfrm>
            <a:custGeom>
              <a:avLst/>
              <a:gdLst>
                <a:gd name="T0" fmla="*/ 9525 w 1171575"/>
                <a:gd name="T1" fmla="*/ 0 h 5000625"/>
                <a:gd name="T2" fmla="*/ 1123950 w 1171575"/>
                <a:gd name="T3" fmla="*/ 0 h 5000625"/>
                <a:gd name="T4" fmla="*/ 1171575 w 1171575"/>
                <a:gd name="T5" fmla="*/ 4848225 h 5000625"/>
                <a:gd name="T6" fmla="*/ 0 w 1171575"/>
                <a:gd name="T7" fmla="*/ 4848225 h 5000625"/>
                <a:gd name="T8" fmla="*/ 9525 w 1171575"/>
                <a:gd name="T9" fmla="*/ 0 h 50006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1575" h="5000625">
                  <a:moveTo>
                    <a:pt x="9525" y="0"/>
                  </a:moveTo>
                  <a:lnTo>
                    <a:pt x="1123950" y="0"/>
                  </a:lnTo>
                  <a:lnTo>
                    <a:pt x="1171575" y="5000625"/>
                  </a:lnTo>
                  <a:lnTo>
                    <a:pt x="0" y="5000625"/>
                  </a:lnTo>
                  <a:lnTo>
                    <a:pt x="9525" y="0"/>
                  </a:lnTo>
                  <a:close/>
                </a:path>
              </a:pathLst>
            </a:custGeom>
            <a:pattFill prst="horzBrick">
              <a:fgClr>
                <a:srgbClr val="C00000"/>
              </a:fgClr>
              <a:bgClr>
                <a:srgbClr val="FFFFFF"/>
              </a:bgClr>
            </a:patt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18" name="Łącznik prostoliniowy 18"/>
            <p:cNvCxnSpPr>
              <a:cxnSpLocks noChangeShapeType="1"/>
            </p:cNvCxnSpPr>
            <p:nvPr/>
          </p:nvCxnSpPr>
          <p:spPr bwMode="auto">
            <a:xfrm>
              <a:off x="666750" y="2362200"/>
              <a:ext cx="219075" cy="142875"/>
            </a:xfrm>
            <a:prstGeom prst="line">
              <a:avLst/>
            </a:prstGeom>
            <a:noFill/>
            <a:ln w="28575" algn="ctr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Łącznik prostoliniowy 22"/>
            <p:cNvCxnSpPr>
              <a:cxnSpLocks noChangeShapeType="1"/>
            </p:cNvCxnSpPr>
            <p:nvPr/>
          </p:nvCxnSpPr>
          <p:spPr bwMode="auto">
            <a:xfrm>
              <a:off x="771525" y="4495800"/>
              <a:ext cx="161925" cy="19050"/>
            </a:xfrm>
            <a:prstGeom prst="line">
              <a:avLst/>
            </a:prstGeom>
            <a:noFill/>
            <a:ln w="28575" algn="ctr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Łącznik prostoliniowy 21"/>
            <p:cNvCxnSpPr>
              <a:cxnSpLocks noChangeShapeType="1"/>
            </p:cNvCxnSpPr>
            <p:nvPr/>
          </p:nvCxnSpPr>
          <p:spPr bwMode="auto">
            <a:xfrm>
              <a:off x="752475" y="4095750"/>
              <a:ext cx="219075" cy="0"/>
            </a:xfrm>
            <a:prstGeom prst="line">
              <a:avLst/>
            </a:prstGeom>
            <a:noFill/>
            <a:ln w="28575" algn="ctr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Łącznik prostoliniowy 12"/>
            <p:cNvCxnSpPr>
              <a:cxnSpLocks noChangeShapeType="1"/>
            </p:cNvCxnSpPr>
            <p:nvPr/>
          </p:nvCxnSpPr>
          <p:spPr bwMode="auto">
            <a:xfrm>
              <a:off x="771525" y="0"/>
              <a:ext cx="219075" cy="4867275"/>
            </a:xfrm>
            <a:prstGeom prst="line">
              <a:avLst/>
            </a:prstGeom>
            <a:noFill/>
            <a:ln w="38100" algn="ctr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Dowolny kształt 10"/>
            <p:cNvSpPr>
              <a:spLocks/>
            </p:cNvSpPr>
            <p:nvPr/>
          </p:nvSpPr>
          <p:spPr bwMode="auto">
            <a:xfrm>
              <a:off x="628650" y="3286125"/>
              <a:ext cx="561975" cy="466725"/>
            </a:xfrm>
            <a:custGeom>
              <a:avLst/>
              <a:gdLst>
                <a:gd name="T0" fmla="*/ 323850 w 561975"/>
                <a:gd name="T1" fmla="*/ 9525 h 466725"/>
                <a:gd name="T2" fmla="*/ 323850 w 561975"/>
                <a:gd name="T3" fmla="*/ 114300 h 466725"/>
                <a:gd name="T4" fmla="*/ 276225 w 561975"/>
                <a:gd name="T5" fmla="*/ 180975 h 466725"/>
                <a:gd name="T6" fmla="*/ 219075 w 561975"/>
                <a:gd name="T7" fmla="*/ 238125 h 466725"/>
                <a:gd name="T8" fmla="*/ 133350 w 561975"/>
                <a:gd name="T9" fmla="*/ 257175 h 466725"/>
                <a:gd name="T10" fmla="*/ 0 w 561975"/>
                <a:gd name="T11" fmla="*/ 304800 h 466725"/>
                <a:gd name="T12" fmla="*/ 0 w 561975"/>
                <a:gd name="T13" fmla="*/ 304800 h 466725"/>
                <a:gd name="T14" fmla="*/ 47625 w 561975"/>
                <a:gd name="T15" fmla="*/ 371475 h 466725"/>
                <a:gd name="T16" fmla="*/ 238125 w 561975"/>
                <a:gd name="T17" fmla="*/ 428625 h 466725"/>
                <a:gd name="T18" fmla="*/ 371475 w 561975"/>
                <a:gd name="T19" fmla="*/ 438150 h 466725"/>
                <a:gd name="T20" fmla="*/ 428625 w 561975"/>
                <a:gd name="T21" fmla="*/ 466725 h 466725"/>
                <a:gd name="T22" fmla="*/ 552450 w 561975"/>
                <a:gd name="T23" fmla="*/ 428625 h 466725"/>
                <a:gd name="T24" fmla="*/ 561975 w 561975"/>
                <a:gd name="T25" fmla="*/ 200025 h 466725"/>
                <a:gd name="T26" fmla="*/ 552450 w 561975"/>
                <a:gd name="T27" fmla="*/ 0 h 466725"/>
                <a:gd name="T28" fmla="*/ 438150 w 561975"/>
                <a:gd name="T29" fmla="*/ 0 h 466725"/>
                <a:gd name="T30" fmla="*/ 323850 w 561975"/>
                <a:gd name="T31" fmla="*/ 9525 h 4667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61975" h="466725">
                  <a:moveTo>
                    <a:pt x="323850" y="9525"/>
                  </a:moveTo>
                  <a:lnTo>
                    <a:pt x="323850" y="114300"/>
                  </a:lnTo>
                  <a:lnTo>
                    <a:pt x="276225" y="180975"/>
                  </a:lnTo>
                  <a:lnTo>
                    <a:pt x="219075" y="238125"/>
                  </a:lnTo>
                  <a:lnTo>
                    <a:pt x="133350" y="257175"/>
                  </a:lnTo>
                  <a:lnTo>
                    <a:pt x="0" y="304800"/>
                  </a:lnTo>
                  <a:lnTo>
                    <a:pt x="47625" y="371475"/>
                  </a:lnTo>
                  <a:lnTo>
                    <a:pt x="238125" y="428625"/>
                  </a:lnTo>
                  <a:lnTo>
                    <a:pt x="371475" y="438150"/>
                  </a:lnTo>
                  <a:lnTo>
                    <a:pt x="428625" y="466725"/>
                  </a:lnTo>
                  <a:lnTo>
                    <a:pt x="552450" y="428625"/>
                  </a:lnTo>
                  <a:lnTo>
                    <a:pt x="561975" y="200025"/>
                  </a:lnTo>
                  <a:lnTo>
                    <a:pt x="552450" y="0"/>
                  </a:lnTo>
                  <a:lnTo>
                    <a:pt x="438150" y="0"/>
                  </a:lnTo>
                  <a:lnTo>
                    <a:pt x="323850" y="9525"/>
                  </a:lnTo>
                  <a:close/>
                </a:path>
              </a:pathLst>
            </a:custGeom>
            <a:gradFill rotWithShape="1">
              <a:gsLst>
                <a:gs pos="0">
                  <a:srgbClr val="948A54"/>
                </a:gs>
                <a:gs pos="100000">
                  <a:srgbClr val="948A54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" name="Dowolny kształt 3"/>
            <p:cNvSpPr>
              <a:spLocks/>
            </p:cNvSpPr>
            <p:nvPr/>
          </p:nvSpPr>
          <p:spPr bwMode="auto">
            <a:xfrm>
              <a:off x="762000" y="2362200"/>
              <a:ext cx="985283" cy="925821"/>
            </a:xfrm>
            <a:custGeom>
              <a:avLst/>
              <a:gdLst>
                <a:gd name="T0" fmla="*/ 727400 w 985283"/>
                <a:gd name="T1" fmla="*/ 40590 h 925821"/>
                <a:gd name="T2" fmla="*/ 508325 w 985283"/>
                <a:gd name="T3" fmla="*/ 2490 h 925821"/>
                <a:gd name="T4" fmla="*/ 270200 w 985283"/>
                <a:gd name="T5" fmla="*/ 21540 h 925821"/>
                <a:gd name="T6" fmla="*/ 13025 w 985283"/>
                <a:gd name="T7" fmla="*/ 164415 h 925821"/>
                <a:gd name="T8" fmla="*/ 51125 w 985283"/>
                <a:gd name="T9" fmla="*/ 459690 h 925821"/>
                <a:gd name="T10" fmla="*/ 165425 w 985283"/>
                <a:gd name="T11" fmla="*/ 812115 h 925821"/>
                <a:gd name="T12" fmla="*/ 194000 w 985283"/>
                <a:gd name="T13" fmla="*/ 916890 h 925821"/>
                <a:gd name="T14" fmla="*/ 374975 w 985283"/>
                <a:gd name="T15" fmla="*/ 916890 h 925821"/>
                <a:gd name="T16" fmla="*/ 527375 w 985283"/>
                <a:gd name="T17" fmla="*/ 888315 h 925821"/>
                <a:gd name="T18" fmla="*/ 451175 w 985283"/>
                <a:gd name="T19" fmla="*/ 621615 h 925821"/>
                <a:gd name="T20" fmla="*/ 403550 w 985283"/>
                <a:gd name="T21" fmla="*/ 535890 h 925821"/>
                <a:gd name="T22" fmla="*/ 403550 w 985283"/>
                <a:gd name="T23" fmla="*/ 440640 h 925821"/>
                <a:gd name="T24" fmla="*/ 565475 w 985283"/>
                <a:gd name="T25" fmla="*/ 450165 h 925821"/>
                <a:gd name="T26" fmla="*/ 936950 w 985283"/>
                <a:gd name="T27" fmla="*/ 326340 h 925821"/>
                <a:gd name="T28" fmla="*/ 956000 w 985283"/>
                <a:gd name="T29" fmla="*/ 88215 h 925821"/>
                <a:gd name="T30" fmla="*/ 727400 w 985283"/>
                <a:gd name="T31" fmla="*/ 40590 h 9258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85283" h="925821">
                  <a:moveTo>
                    <a:pt x="727400" y="40590"/>
                  </a:moveTo>
                  <a:cubicBezTo>
                    <a:pt x="652788" y="26303"/>
                    <a:pt x="584525" y="5665"/>
                    <a:pt x="508325" y="2490"/>
                  </a:cubicBezTo>
                  <a:cubicBezTo>
                    <a:pt x="432125" y="-685"/>
                    <a:pt x="352750" y="-5448"/>
                    <a:pt x="270200" y="21540"/>
                  </a:cubicBezTo>
                  <a:cubicBezTo>
                    <a:pt x="187650" y="48528"/>
                    <a:pt x="49537" y="91390"/>
                    <a:pt x="13025" y="164415"/>
                  </a:cubicBezTo>
                  <a:cubicBezTo>
                    <a:pt x="-23487" y="237440"/>
                    <a:pt x="25725" y="351740"/>
                    <a:pt x="51125" y="459690"/>
                  </a:cubicBezTo>
                  <a:cubicBezTo>
                    <a:pt x="76525" y="567640"/>
                    <a:pt x="141613" y="735915"/>
                    <a:pt x="165425" y="812115"/>
                  </a:cubicBezTo>
                  <a:cubicBezTo>
                    <a:pt x="189237" y="888315"/>
                    <a:pt x="159075" y="899428"/>
                    <a:pt x="194000" y="916890"/>
                  </a:cubicBezTo>
                  <a:cubicBezTo>
                    <a:pt x="228925" y="934353"/>
                    <a:pt x="319412" y="921653"/>
                    <a:pt x="374975" y="916890"/>
                  </a:cubicBezTo>
                  <a:cubicBezTo>
                    <a:pt x="430537" y="912128"/>
                    <a:pt x="514675" y="937527"/>
                    <a:pt x="527375" y="888315"/>
                  </a:cubicBezTo>
                  <a:cubicBezTo>
                    <a:pt x="540075" y="839103"/>
                    <a:pt x="471812" y="680352"/>
                    <a:pt x="451175" y="621615"/>
                  </a:cubicBezTo>
                  <a:cubicBezTo>
                    <a:pt x="430538" y="562878"/>
                    <a:pt x="411488" y="566053"/>
                    <a:pt x="403550" y="535890"/>
                  </a:cubicBezTo>
                  <a:cubicBezTo>
                    <a:pt x="395612" y="505727"/>
                    <a:pt x="376562" y="454928"/>
                    <a:pt x="403550" y="440640"/>
                  </a:cubicBezTo>
                  <a:cubicBezTo>
                    <a:pt x="430537" y="426353"/>
                    <a:pt x="476575" y="469215"/>
                    <a:pt x="565475" y="450165"/>
                  </a:cubicBezTo>
                  <a:cubicBezTo>
                    <a:pt x="654375" y="431115"/>
                    <a:pt x="871863" y="386665"/>
                    <a:pt x="936950" y="326340"/>
                  </a:cubicBezTo>
                  <a:cubicBezTo>
                    <a:pt x="1002037" y="266015"/>
                    <a:pt x="994100" y="140602"/>
                    <a:pt x="956000" y="88215"/>
                  </a:cubicBezTo>
                  <a:cubicBezTo>
                    <a:pt x="917900" y="35828"/>
                    <a:pt x="802012" y="54877"/>
                    <a:pt x="727400" y="40590"/>
                  </a:cubicBezTo>
                  <a:close/>
                </a:path>
              </a:pathLst>
            </a:custGeom>
            <a:gradFill rotWithShape="1">
              <a:gsLst>
                <a:gs pos="0">
                  <a:srgbClr val="4F81BD"/>
                </a:gs>
                <a:gs pos="100000">
                  <a:srgbClr val="4F81BD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Dowolny kształt 2"/>
            <p:cNvSpPr>
              <a:spLocks/>
            </p:cNvSpPr>
            <p:nvPr/>
          </p:nvSpPr>
          <p:spPr bwMode="auto">
            <a:xfrm>
              <a:off x="904875" y="1038225"/>
              <a:ext cx="1364065" cy="3128011"/>
            </a:xfrm>
            <a:custGeom>
              <a:avLst/>
              <a:gdLst>
                <a:gd name="T0" fmla="*/ 1106695 w 1364065"/>
                <a:gd name="T1" fmla="*/ 190655 h 3128011"/>
                <a:gd name="T2" fmla="*/ 859045 w 1364065"/>
                <a:gd name="T3" fmla="*/ 295430 h 3128011"/>
                <a:gd name="T4" fmla="*/ 744745 w 1364065"/>
                <a:gd name="T5" fmla="*/ 457355 h 3128011"/>
                <a:gd name="T6" fmla="*/ 801895 w 1364065"/>
                <a:gd name="T7" fmla="*/ 324005 h 3128011"/>
                <a:gd name="T8" fmla="*/ 697120 w 1364065"/>
                <a:gd name="T9" fmla="*/ 324005 h 3128011"/>
                <a:gd name="T10" fmla="*/ 630445 w 1364065"/>
                <a:gd name="T11" fmla="*/ 276380 h 3128011"/>
                <a:gd name="T12" fmla="*/ 563770 w 1364065"/>
                <a:gd name="T13" fmla="*/ 257330 h 3128011"/>
                <a:gd name="T14" fmla="*/ 335170 w 1364065"/>
                <a:gd name="T15" fmla="*/ 85880 h 3128011"/>
                <a:gd name="T16" fmla="*/ 201820 w 1364065"/>
                <a:gd name="T17" fmla="*/ 155 h 3128011"/>
                <a:gd name="T18" fmla="*/ 97045 w 1364065"/>
                <a:gd name="T19" fmla="*/ 104930 h 3128011"/>
                <a:gd name="T20" fmla="*/ 192295 w 1364065"/>
                <a:gd name="T21" fmla="*/ 200180 h 3128011"/>
                <a:gd name="T22" fmla="*/ 335170 w 1364065"/>
                <a:gd name="T23" fmla="*/ 390680 h 3128011"/>
                <a:gd name="T24" fmla="*/ 592345 w 1364065"/>
                <a:gd name="T25" fmla="*/ 590705 h 3128011"/>
                <a:gd name="T26" fmla="*/ 659020 w 1364065"/>
                <a:gd name="T27" fmla="*/ 581180 h 3128011"/>
                <a:gd name="T28" fmla="*/ 687595 w 1364065"/>
                <a:gd name="T29" fmla="*/ 543080 h 3128011"/>
                <a:gd name="T30" fmla="*/ 630445 w 1364065"/>
                <a:gd name="T31" fmla="*/ 685955 h 3128011"/>
                <a:gd name="T32" fmla="*/ 639970 w 1364065"/>
                <a:gd name="T33" fmla="*/ 838355 h 3128011"/>
                <a:gd name="T34" fmla="*/ 592345 w 1364065"/>
                <a:gd name="T35" fmla="*/ 1000280 h 3128011"/>
                <a:gd name="T36" fmla="*/ 525670 w 1364065"/>
                <a:gd name="T37" fmla="*/ 1152680 h 3128011"/>
                <a:gd name="T38" fmla="*/ 544720 w 1364065"/>
                <a:gd name="T39" fmla="*/ 1276505 h 3128011"/>
                <a:gd name="T40" fmla="*/ 506620 w 1364065"/>
                <a:gd name="T41" fmla="*/ 1438430 h 3128011"/>
                <a:gd name="T42" fmla="*/ 497095 w 1364065"/>
                <a:gd name="T43" fmla="*/ 1505105 h 3128011"/>
                <a:gd name="T44" fmla="*/ 401845 w 1364065"/>
                <a:gd name="T45" fmla="*/ 1628930 h 3128011"/>
                <a:gd name="T46" fmla="*/ 287545 w 1364065"/>
                <a:gd name="T47" fmla="*/ 2028980 h 3128011"/>
                <a:gd name="T48" fmla="*/ 268495 w 1364065"/>
                <a:gd name="T49" fmla="*/ 2114705 h 3128011"/>
                <a:gd name="T50" fmla="*/ 201820 w 1364065"/>
                <a:gd name="T51" fmla="*/ 2324255 h 3128011"/>
                <a:gd name="T52" fmla="*/ 192295 w 1364065"/>
                <a:gd name="T53" fmla="*/ 2505230 h 3128011"/>
                <a:gd name="T54" fmla="*/ 135145 w 1364065"/>
                <a:gd name="T55" fmla="*/ 2610005 h 3128011"/>
                <a:gd name="T56" fmla="*/ 77995 w 1364065"/>
                <a:gd name="T57" fmla="*/ 2762405 h 3128011"/>
                <a:gd name="T58" fmla="*/ 58945 w 1364065"/>
                <a:gd name="T59" fmla="*/ 2857655 h 3128011"/>
                <a:gd name="T60" fmla="*/ 1795 w 1364065"/>
                <a:gd name="T61" fmla="*/ 2952905 h 3128011"/>
                <a:gd name="T62" fmla="*/ 30370 w 1364065"/>
                <a:gd name="T63" fmla="*/ 3048155 h 3128011"/>
                <a:gd name="T64" fmla="*/ 182770 w 1364065"/>
                <a:gd name="T65" fmla="*/ 3124355 h 3128011"/>
                <a:gd name="T66" fmla="*/ 268495 w 1364065"/>
                <a:gd name="T67" fmla="*/ 3114830 h 3128011"/>
                <a:gd name="T68" fmla="*/ 325645 w 1364065"/>
                <a:gd name="T69" fmla="*/ 3105305 h 3128011"/>
                <a:gd name="T70" fmla="*/ 430420 w 1364065"/>
                <a:gd name="T71" fmla="*/ 2886230 h 3128011"/>
                <a:gd name="T72" fmla="*/ 478045 w 1364065"/>
                <a:gd name="T73" fmla="*/ 2743355 h 3128011"/>
                <a:gd name="T74" fmla="*/ 525670 w 1364065"/>
                <a:gd name="T75" fmla="*/ 2581430 h 3128011"/>
                <a:gd name="T76" fmla="*/ 620920 w 1364065"/>
                <a:gd name="T77" fmla="*/ 2390930 h 3128011"/>
                <a:gd name="T78" fmla="*/ 697120 w 1364065"/>
                <a:gd name="T79" fmla="*/ 2219480 h 3128011"/>
                <a:gd name="T80" fmla="*/ 773320 w 1364065"/>
                <a:gd name="T81" fmla="*/ 2114705 h 3128011"/>
                <a:gd name="T82" fmla="*/ 801895 w 1364065"/>
                <a:gd name="T83" fmla="*/ 2019455 h 3128011"/>
                <a:gd name="T84" fmla="*/ 839995 w 1364065"/>
                <a:gd name="T85" fmla="*/ 1933730 h 3128011"/>
                <a:gd name="T86" fmla="*/ 963820 w 1364065"/>
                <a:gd name="T87" fmla="*/ 1781330 h 3128011"/>
                <a:gd name="T88" fmla="*/ 1059070 w 1364065"/>
                <a:gd name="T89" fmla="*/ 1581305 h 3128011"/>
                <a:gd name="T90" fmla="*/ 1059070 w 1364065"/>
                <a:gd name="T91" fmla="*/ 1581305 h 3128011"/>
                <a:gd name="T92" fmla="*/ 1116220 w 1364065"/>
                <a:gd name="T93" fmla="*/ 1419380 h 3128011"/>
                <a:gd name="T94" fmla="*/ 1230520 w 1364065"/>
                <a:gd name="T95" fmla="*/ 1419380 h 3128011"/>
                <a:gd name="T96" fmla="*/ 1335295 w 1364065"/>
                <a:gd name="T97" fmla="*/ 1228880 h 3128011"/>
                <a:gd name="T98" fmla="*/ 1363870 w 1364065"/>
                <a:gd name="T99" fmla="*/ 1047905 h 3128011"/>
                <a:gd name="T100" fmla="*/ 1325770 w 1364065"/>
                <a:gd name="T101" fmla="*/ 866930 h 3128011"/>
                <a:gd name="T102" fmla="*/ 1325770 w 1364065"/>
                <a:gd name="T103" fmla="*/ 733580 h 3128011"/>
                <a:gd name="T104" fmla="*/ 1316245 w 1364065"/>
                <a:gd name="T105" fmla="*/ 571655 h 3128011"/>
                <a:gd name="T106" fmla="*/ 1220995 w 1364065"/>
                <a:gd name="T107" fmla="*/ 343055 h 3128011"/>
                <a:gd name="T108" fmla="*/ 1116220 w 1364065"/>
                <a:gd name="T109" fmla="*/ 247805 h 3128011"/>
                <a:gd name="T110" fmla="*/ 1106695 w 1364065"/>
                <a:gd name="T111" fmla="*/ 190655 h 31280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364065" h="3128011">
                  <a:moveTo>
                    <a:pt x="1106695" y="190655"/>
                  </a:moveTo>
                  <a:cubicBezTo>
                    <a:pt x="1063833" y="198592"/>
                    <a:pt x="919370" y="250980"/>
                    <a:pt x="859045" y="295430"/>
                  </a:cubicBezTo>
                  <a:cubicBezTo>
                    <a:pt x="798720" y="339880"/>
                    <a:pt x="754270" y="452592"/>
                    <a:pt x="744745" y="457355"/>
                  </a:cubicBezTo>
                  <a:cubicBezTo>
                    <a:pt x="735220" y="462118"/>
                    <a:pt x="809832" y="346230"/>
                    <a:pt x="801895" y="324005"/>
                  </a:cubicBezTo>
                  <a:cubicBezTo>
                    <a:pt x="793957" y="301780"/>
                    <a:pt x="725695" y="331943"/>
                    <a:pt x="697120" y="324005"/>
                  </a:cubicBezTo>
                  <a:cubicBezTo>
                    <a:pt x="668545" y="316067"/>
                    <a:pt x="652670" y="287492"/>
                    <a:pt x="630445" y="276380"/>
                  </a:cubicBezTo>
                  <a:cubicBezTo>
                    <a:pt x="608220" y="265268"/>
                    <a:pt x="612982" y="289080"/>
                    <a:pt x="563770" y="257330"/>
                  </a:cubicBezTo>
                  <a:cubicBezTo>
                    <a:pt x="514557" y="225580"/>
                    <a:pt x="395495" y="128742"/>
                    <a:pt x="335170" y="85880"/>
                  </a:cubicBezTo>
                  <a:cubicBezTo>
                    <a:pt x="274845" y="43018"/>
                    <a:pt x="241507" y="-3020"/>
                    <a:pt x="201820" y="155"/>
                  </a:cubicBezTo>
                  <a:cubicBezTo>
                    <a:pt x="162133" y="3330"/>
                    <a:pt x="98632" y="71593"/>
                    <a:pt x="97045" y="104930"/>
                  </a:cubicBezTo>
                  <a:cubicBezTo>
                    <a:pt x="95458" y="138267"/>
                    <a:pt x="152608" y="152555"/>
                    <a:pt x="192295" y="200180"/>
                  </a:cubicBezTo>
                  <a:cubicBezTo>
                    <a:pt x="231982" y="247805"/>
                    <a:pt x="268495" y="325593"/>
                    <a:pt x="335170" y="390680"/>
                  </a:cubicBezTo>
                  <a:cubicBezTo>
                    <a:pt x="401845" y="455767"/>
                    <a:pt x="538370" y="558955"/>
                    <a:pt x="592345" y="590705"/>
                  </a:cubicBezTo>
                  <a:cubicBezTo>
                    <a:pt x="646320" y="622455"/>
                    <a:pt x="643145" y="589117"/>
                    <a:pt x="659020" y="581180"/>
                  </a:cubicBezTo>
                  <a:cubicBezTo>
                    <a:pt x="674895" y="573243"/>
                    <a:pt x="692358" y="525617"/>
                    <a:pt x="687595" y="543080"/>
                  </a:cubicBezTo>
                  <a:cubicBezTo>
                    <a:pt x="682832" y="560543"/>
                    <a:pt x="638382" y="636743"/>
                    <a:pt x="630445" y="685955"/>
                  </a:cubicBezTo>
                  <a:cubicBezTo>
                    <a:pt x="622508" y="735167"/>
                    <a:pt x="646320" y="785968"/>
                    <a:pt x="639970" y="838355"/>
                  </a:cubicBezTo>
                  <a:cubicBezTo>
                    <a:pt x="633620" y="890742"/>
                    <a:pt x="611395" y="947893"/>
                    <a:pt x="592345" y="1000280"/>
                  </a:cubicBezTo>
                  <a:cubicBezTo>
                    <a:pt x="573295" y="1052668"/>
                    <a:pt x="533607" y="1106643"/>
                    <a:pt x="525670" y="1152680"/>
                  </a:cubicBezTo>
                  <a:cubicBezTo>
                    <a:pt x="517733" y="1198717"/>
                    <a:pt x="547895" y="1228880"/>
                    <a:pt x="544720" y="1276505"/>
                  </a:cubicBezTo>
                  <a:cubicBezTo>
                    <a:pt x="541545" y="1324130"/>
                    <a:pt x="514557" y="1400330"/>
                    <a:pt x="506620" y="1438430"/>
                  </a:cubicBezTo>
                  <a:cubicBezTo>
                    <a:pt x="498683" y="1476530"/>
                    <a:pt x="514557" y="1473355"/>
                    <a:pt x="497095" y="1505105"/>
                  </a:cubicBezTo>
                  <a:cubicBezTo>
                    <a:pt x="479633" y="1536855"/>
                    <a:pt x="436770" y="1541618"/>
                    <a:pt x="401845" y="1628930"/>
                  </a:cubicBezTo>
                  <a:cubicBezTo>
                    <a:pt x="366920" y="1716242"/>
                    <a:pt x="309770" y="1948018"/>
                    <a:pt x="287545" y="2028980"/>
                  </a:cubicBezTo>
                  <a:cubicBezTo>
                    <a:pt x="265320" y="2109943"/>
                    <a:pt x="282782" y="2065493"/>
                    <a:pt x="268495" y="2114705"/>
                  </a:cubicBezTo>
                  <a:cubicBezTo>
                    <a:pt x="254207" y="2163918"/>
                    <a:pt x="214520" y="2259168"/>
                    <a:pt x="201820" y="2324255"/>
                  </a:cubicBezTo>
                  <a:cubicBezTo>
                    <a:pt x="189120" y="2389342"/>
                    <a:pt x="203407" y="2457605"/>
                    <a:pt x="192295" y="2505230"/>
                  </a:cubicBezTo>
                  <a:cubicBezTo>
                    <a:pt x="181183" y="2552855"/>
                    <a:pt x="154195" y="2567143"/>
                    <a:pt x="135145" y="2610005"/>
                  </a:cubicBezTo>
                  <a:cubicBezTo>
                    <a:pt x="116095" y="2652868"/>
                    <a:pt x="90695" y="2721130"/>
                    <a:pt x="77995" y="2762405"/>
                  </a:cubicBezTo>
                  <a:cubicBezTo>
                    <a:pt x="65295" y="2803680"/>
                    <a:pt x="71645" y="2825905"/>
                    <a:pt x="58945" y="2857655"/>
                  </a:cubicBezTo>
                  <a:cubicBezTo>
                    <a:pt x="46245" y="2889405"/>
                    <a:pt x="6557" y="2921155"/>
                    <a:pt x="1795" y="2952905"/>
                  </a:cubicBezTo>
                  <a:cubicBezTo>
                    <a:pt x="-2967" y="2984655"/>
                    <a:pt x="208" y="3019580"/>
                    <a:pt x="30370" y="3048155"/>
                  </a:cubicBezTo>
                  <a:cubicBezTo>
                    <a:pt x="60532" y="3076730"/>
                    <a:pt x="143082" y="3113243"/>
                    <a:pt x="182770" y="3124355"/>
                  </a:cubicBezTo>
                  <a:cubicBezTo>
                    <a:pt x="222457" y="3135468"/>
                    <a:pt x="244682" y="3118005"/>
                    <a:pt x="268495" y="3114830"/>
                  </a:cubicBezTo>
                  <a:cubicBezTo>
                    <a:pt x="292307" y="3111655"/>
                    <a:pt x="298658" y="3143405"/>
                    <a:pt x="325645" y="3105305"/>
                  </a:cubicBezTo>
                  <a:cubicBezTo>
                    <a:pt x="352632" y="3067205"/>
                    <a:pt x="405020" y="2946555"/>
                    <a:pt x="430420" y="2886230"/>
                  </a:cubicBezTo>
                  <a:cubicBezTo>
                    <a:pt x="455820" y="2825905"/>
                    <a:pt x="462170" y="2794155"/>
                    <a:pt x="478045" y="2743355"/>
                  </a:cubicBezTo>
                  <a:cubicBezTo>
                    <a:pt x="493920" y="2692555"/>
                    <a:pt x="501858" y="2640167"/>
                    <a:pt x="525670" y="2581430"/>
                  </a:cubicBezTo>
                  <a:cubicBezTo>
                    <a:pt x="549482" y="2522693"/>
                    <a:pt x="592345" y="2451255"/>
                    <a:pt x="620920" y="2390930"/>
                  </a:cubicBezTo>
                  <a:cubicBezTo>
                    <a:pt x="649495" y="2330605"/>
                    <a:pt x="671720" y="2265517"/>
                    <a:pt x="697120" y="2219480"/>
                  </a:cubicBezTo>
                  <a:cubicBezTo>
                    <a:pt x="722520" y="2173443"/>
                    <a:pt x="755858" y="2148042"/>
                    <a:pt x="773320" y="2114705"/>
                  </a:cubicBezTo>
                  <a:cubicBezTo>
                    <a:pt x="790782" y="2081368"/>
                    <a:pt x="790783" y="2049617"/>
                    <a:pt x="801895" y="2019455"/>
                  </a:cubicBezTo>
                  <a:cubicBezTo>
                    <a:pt x="813007" y="1989293"/>
                    <a:pt x="813007" y="1973418"/>
                    <a:pt x="839995" y="1933730"/>
                  </a:cubicBezTo>
                  <a:cubicBezTo>
                    <a:pt x="866982" y="1894043"/>
                    <a:pt x="927308" y="1840067"/>
                    <a:pt x="963820" y="1781330"/>
                  </a:cubicBezTo>
                  <a:cubicBezTo>
                    <a:pt x="1000332" y="1722593"/>
                    <a:pt x="1059070" y="1581305"/>
                    <a:pt x="1059070" y="1581305"/>
                  </a:cubicBezTo>
                  <a:cubicBezTo>
                    <a:pt x="1068595" y="1554318"/>
                    <a:pt x="1087645" y="1446368"/>
                    <a:pt x="1116220" y="1419380"/>
                  </a:cubicBezTo>
                  <a:cubicBezTo>
                    <a:pt x="1144795" y="1392393"/>
                    <a:pt x="1194008" y="1451130"/>
                    <a:pt x="1230520" y="1419380"/>
                  </a:cubicBezTo>
                  <a:cubicBezTo>
                    <a:pt x="1267032" y="1387630"/>
                    <a:pt x="1313070" y="1290793"/>
                    <a:pt x="1335295" y="1228880"/>
                  </a:cubicBezTo>
                  <a:cubicBezTo>
                    <a:pt x="1357520" y="1166967"/>
                    <a:pt x="1365457" y="1108230"/>
                    <a:pt x="1363870" y="1047905"/>
                  </a:cubicBezTo>
                  <a:cubicBezTo>
                    <a:pt x="1362283" y="987580"/>
                    <a:pt x="1332120" y="919317"/>
                    <a:pt x="1325770" y="866930"/>
                  </a:cubicBezTo>
                  <a:cubicBezTo>
                    <a:pt x="1319420" y="814543"/>
                    <a:pt x="1327357" y="782792"/>
                    <a:pt x="1325770" y="733580"/>
                  </a:cubicBezTo>
                  <a:cubicBezTo>
                    <a:pt x="1324183" y="684368"/>
                    <a:pt x="1333707" y="636742"/>
                    <a:pt x="1316245" y="571655"/>
                  </a:cubicBezTo>
                  <a:cubicBezTo>
                    <a:pt x="1298783" y="506568"/>
                    <a:pt x="1254332" y="397030"/>
                    <a:pt x="1220995" y="343055"/>
                  </a:cubicBezTo>
                  <a:cubicBezTo>
                    <a:pt x="1187658" y="289080"/>
                    <a:pt x="1133682" y="276380"/>
                    <a:pt x="1116220" y="247805"/>
                  </a:cubicBezTo>
                  <a:cubicBezTo>
                    <a:pt x="1098758" y="219230"/>
                    <a:pt x="1149557" y="182718"/>
                    <a:pt x="1106695" y="190655"/>
                  </a:cubicBezTo>
                  <a:close/>
                </a:path>
              </a:pathLst>
            </a:custGeom>
            <a:solidFill>
              <a:srgbClr val="4F81BD"/>
            </a:solid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Dowolny kształt 4"/>
            <p:cNvSpPr>
              <a:spLocks/>
            </p:cNvSpPr>
            <p:nvPr/>
          </p:nvSpPr>
          <p:spPr bwMode="auto">
            <a:xfrm>
              <a:off x="428625" y="4019550"/>
              <a:ext cx="711598" cy="505754"/>
            </a:xfrm>
            <a:custGeom>
              <a:avLst/>
              <a:gdLst>
                <a:gd name="T0" fmla="*/ 502048 w 711598"/>
                <a:gd name="T1" fmla="*/ 578 h 505754"/>
                <a:gd name="T2" fmla="*/ 425848 w 711598"/>
                <a:gd name="T3" fmla="*/ 48203 h 505754"/>
                <a:gd name="T4" fmla="*/ 368698 w 711598"/>
                <a:gd name="T5" fmla="*/ 162503 h 505754"/>
                <a:gd name="T6" fmla="*/ 254398 w 711598"/>
                <a:gd name="T7" fmla="*/ 248228 h 505754"/>
                <a:gd name="T8" fmla="*/ 178198 w 711598"/>
                <a:gd name="T9" fmla="*/ 276803 h 505754"/>
                <a:gd name="T10" fmla="*/ 73423 w 711598"/>
                <a:gd name="T11" fmla="*/ 286328 h 505754"/>
                <a:gd name="T12" fmla="*/ 6748 w 711598"/>
                <a:gd name="T13" fmla="*/ 314903 h 505754"/>
                <a:gd name="T14" fmla="*/ 16273 w 711598"/>
                <a:gd name="T15" fmla="*/ 372053 h 505754"/>
                <a:gd name="T16" fmla="*/ 130573 w 711598"/>
                <a:gd name="T17" fmla="*/ 391103 h 505754"/>
                <a:gd name="T18" fmla="*/ 282973 w 711598"/>
                <a:gd name="T19" fmla="*/ 429203 h 505754"/>
                <a:gd name="T20" fmla="*/ 387748 w 711598"/>
                <a:gd name="T21" fmla="*/ 429203 h 505754"/>
                <a:gd name="T22" fmla="*/ 416323 w 711598"/>
                <a:gd name="T23" fmla="*/ 476828 h 505754"/>
                <a:gd name="T24" fmla="*/ 616348 w 711598"/>
                <a:gd name="T25" fmla="*/ 505403 h 505754"/>
                <a:gd name="T26" fmla="*/ 663973 w 711598"/>
                <a:gd name="T27" fmla="*/ 457778 h 505754"/>
                <a:gd name="T28" fmla="*/ 663973 w 711598"/>
                <a:gd name="T29" fmla="*/ 314903 h 505754"/>
                <a:gd name="T30" fmla="*/ 673498 w 711598"/>
                <a:gd name="T31" fmla="*/ 162503 h 505754"/>
                <a:gd name="T32" fmla="*/ 711598 w 711598"/>
                <a:gd name="T33" fmla="*/ 95828 h 505754"/>
                <a:gd name="T34" fmla="*/ 673498 w 711598"/>
                <a:gd name="T35" fmla="*/ 67253 h 505754"/>
                <a:gd name="T36" fmla="*/ 568723 w 711598"/>
                <a:gd name="T37" fmla="*/ 76778 h 505754"/>
                <a:gd name="T38" fmla="*/ 502048 w 711598"/>
                <a:gd name="T39" fmla="*/ 578 h 5057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11598" h="505754">
                  <a:moveTo>
                    <a:pt x="502048" y="578"/>
                  </a:moveTo>
                  <a:cubicBezTo>
                    <a:pt x="478236" y="-4184"/>
                    <a:pt x="448073" y="21216"/>
                    <a:pt x="425848" y="48203"/>
                  </a:cubicBezTo>
                  <a:cubicBezTo>
                    <a:pt x="403623" y="75190"/>
                    <a:pt x="397273" y="129166"/>
                    <a:pt x="368698" y="162503"/>
                  </a:cubicBezTo>
                  <a:cubicBezTo>
                    <a:pt x="340123" y="195841"/>
                    <a:pt x="286148" y="229178"/>
                    <a:pt x="254398" y="248228"/>
                  </a:cubicBezTo>
                  <a:cubicBezTo>
                    <a:pt x="222648" y="267278"/>
                    <a:pt x="208360" y="270453"/>
                    <a:pt x="178198" y="276803"/>
                  </a:cubicBezTo>
                  <a:cubicBezTo>
                    <a:pt x="148036" y="283153"/>
                    <a:pt x="101998" y="279978"/>
                    <a:pt x="73423" y="286328"/>
                  </a:cubicBezTo>
                  <a:cubicBezTo>
                    <a:pt x="44848" y="292678"/>
                    <a:pt x="16273" y="300616"/>
                    <a:pt x="6748" y="314903"/>
                  </a:cubicBezTo>
                  <a:cubicBezTo>
                    <a:pt x="-2777" y="329190"/>
                    <a:pt x="-4364" y="359353"/>
                    <a:pt x="16273" y="372053"/>
                  </a:cubicBezTo>
                  <a:cubicBezTo>
                    <a:pt x="36910" y="384753"/>
                    <a:pt x="86123" y="381578"/>
                    <a:pt x="130573" y="391103"/>
                  </a:cubicBezTo>
                  <a:cubicBezTo>
                    <a:pt x="175023" y="400628"/>
                    <a:pt x="240111" y="422853"/>
                    <a:pt x="282973" y="429203"/>
                  </a:cubicBezTo>
                  <a:cubicBezTo>
                    <a:pt x="325835" y="435553"/>
                    <a:pt x="365523" y="421266"/>
                    <a:pt x="387748" y="429203"/>
                  </a:cubicBezTo>
                  <a:cubicBezTo>
                    <a:pt x="409973" y="437141"/>
                    <a:pt x="378223" y="464128"/>
                    <a:pt x="416323" y="476828"/>
                  </a:cubicBezTo>
                  <a:cubicBezTo>
                    <a:pt x="454423" y="489528"/>
                    <a:pt x="575073" y="508578"/>
                    <a:pt x="616348" y="505403"/>
                  </a:cubicBezTo>
                  <a:cubicBezTo>
                    <a:pt x="657623" y="502228"/>
                    <a:pt x="656036" y="489528"/>
                    <a:pt x="663973" y="457778"/>
                  </a:cubicBezTo>
                  <a:cubicBezTo>
                    <a:pt x="671910" y="426028"/>
                    <a:pt x="662386" y="364115"/>
                    <a:pt x="663973" y="314903"/>
                  </a:cubicBezTo>
                  <a:cubicBezTo>
                    <a:pt x="665560" y="265691"/>
                    <a:pt x="665561" y="199015"/>
                    <a:pt x="673498" y="162503"/>
                  </a:cubicBezTo>
                  <a:cubicBezTo>
                    <a:pt x="681435" y="125991"/>
                    <a:pt x="711598" y="111703"/>
                    <a:pt x="711598" y="95828"/>
                  </a:cubicBezTo>
                  <a:cubicBezTo>
                    <a:pt x="711598" y="79953"/>
                    <a:pt x="697311" y="70428"/>
                    <a:pt x="673498" y="67253"/>
                  </a:cubicBezTo>
                  <a:cubicBezTo>
                    <a:pt x="649686" y="64078"/>
                    <a:pt x="598885" y="83128"/>
                    <a:pt x="568723" y="76778"/>
                  </a:cubicBezTo>
                  <a:cubicBezTo>
                    <a:pt x="538561" y="70428"/>
                    <a:pt x="525860" y="5340"/>
                    <a:pt x="502048" y="578"/>
                  </a:cubicBezTo>
                  <a:close/>
                </a:path>
              </a:pathLst>
            </a:custGeom>
            <a:solidFill>
              <a:srgbClr val="948A54"/>
            </a:solid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Dowolny kształt 5"/>
            <p:cNvSpPr>
              <a:spLocks/>
            </p:cNvSpPr>
            <p:nvPr/>
          </p:nvSpPr>
          <p:spPr bwMode="auto">
            <a:xfrm>
              <a:off x="1838325" y="1543050"/>
              <a:ext cx="209550" cy="885825"/>
            </a:xfrm>
            <a:custGeom>
              <a:avLst/>
              <a:gdLst>
                <a:gd name="T0" fmla="*/ 0 w 209550"/>
                <a:gd name="T1" fmla="*/ 0 h 885825"/>
                <a:gd name="T2" fmla="*/ 9525 w 209550"/>
                <a:gd name="T3" fmla="*/ 171450 h 885825"/>
                <a:gd name="T4" fmla="*/ 38100 w 209550"/>
                <a:gd name="T5" fmla="*/ 342900 h 885825"/>
                <a:gd name="T6" fmla="*/ 104775 w 209550"/>
                <a:gd name="T7" fmla="*/ 514350 h 885825"/>
                <a:gd name="T8" fmla="*/ 142875 w 209550"/>
                <a:gd name="T9" fmla="*/ 704850 h 885825"/>
                <a:gd name="T10" fmla="*/ 180975 w 209550"/>
                <a:gd name="T11" fmla="*/ 838200 h 885825"/>
                <a:gd name="T12" fmla="*/ 209550 w 209550"/>
                <a:gd name="T13" fmla="*/ 885825 h 8858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9550" h="885825">
                  <a:moveTo>
                    <a:pt x="0" y="0"/>
                  </a:moveTo>
                  <a:cubicBezTo>
                    <a:pt x="1587" y="57150"/>
                    <a:pt x="3175" y="114300"/>
                    <a:pt x="9525" y="171450"/>
                  </a:cubicBezTo>
                  <a:cubicBezTo>
                    <a:pt x="15875" y="228600"/>
                    <a:pt x="22225" y="285750"/>
                    <a:pt x="38100" y="342900"/>
                  </a:cubicBezTo>
                  <a:cubicBezTo>
                    <a:pt x="53975" y="400050"/>
                    <a:pt x="87313" y="454025"/>
                    <a:pt x="104775" y="514350"/>
                  </a:cubicBezTo>
                  <a:cubicBezTo>
                    <a:pt x="122237" y="574675"/>
                    <a:pt x="130175" y="650875"/>
                    <a:pt x="142875" y="704850"/>
                  </a:cubicBezTo>
                  <a:cubicBezTo>
                    <a:pt x="155575" y="758825"/>
                    <a:pt x="169863" y="808038"/>
                    <a:pt x="180975" y="838200"/>
                  </a:cubicBezTo>
                  <a:cubicBezTo>
                    <a:pt x="192087" y="868362"/>
                    <a:pt x="200818" y="877093"/>
                    <a:pt x="209550" y="885825"/>
                  </a:cubicBezTo>
                </a:path>
              </a:pathLst>
            </a:custGeom>
            <a:noFill/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Dowolny kształt 6"/>
            <p:cNvSpPr>
              <a:spLocks/>
            </p:cNvSpPr>
            <p:nvPr/>
          </p:nvSpPr>
          <p:spPr bwMode="auto">
            <a:xfrm>
              <a:off x="1685925" y="895350"/>
              <a:ext cx="424093" cy="421636"/>
            </a:xfrm>
            <a:custGeom>
              <a:avLst/>
              <a:gdLst>
                <a:gd name="T0" fmla="*/ 114300 w 424093"/>
                <a:gd name="T1" fmla="*/ 421598 h 421636"/>
                <a:gd name="T2" fmla="*/ 95250 w 424093"/>
                <a:gd name="T3" fmla="*/ 354923 h 421636"/>
                <a:gd name="T4" fmla="*/ 28575 w 424093"/>
                <a:gd name="T5" fmla="*/ 297773 h 421636"/>
                <a:gd name="T6" fmla="*/ 0 w 424093"/>
                <a:gd name="T7" fmla="*/ 269198 h 421636"/>
                <a:gd name="T8" fmla="*/ 28575 w 424093"/>
                <a:gd name="T9" fmla="*/ 192998 h 421636"/>
                <a:gd name="T10" fmla="*/ 66675 w 424093"/>
                <a:gd name="T11" fmla="*/ 154898 h 421636"/>
                <a:gd name="T12" fmla="*/ 47625 w 424093"/>
                <a:gd name="T13" fmla="*/ 107273 h 421636"/>
                <a:gd name="T14" fmla="*/ 104775 w 424093"/>
                <a:gd name="T15" fmla="*/ 88223 h 421636"/>
                <a:gd name="T16" fmla="*/ 142875 w 424093"/>
                <a:gd name="T17" fmla="*/ 12023 h 421636"/>
                <a:gd name="T18" fmla="*/ 304800 w 424093"/>
                <a:gd name="T19" fmla="*/ 12023 h 421636"/>
                <a:gd name="T20" fmla="*/ 419100 w 424093"/>
                <a:gd name="T21" fmla="*/ 126323 h 421636"/>
                <a:gd name="T22" fmla="*/ 381000 w 424093"/>
                <a:gd name="T23" fmla="*/ 297773 h 421636"/>
                <a:gd name="T24" fmla="*/ 180975 w 424093"/>
                <a:gd name="T25" fmla="*/ 345398 h 421636"/>
                <a:gd name="T26" fmla="*/ 114300 w 424093"/>
                <a:gd name="T27" fmla="*/ 421598 h 4216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24093" h="421636">
                  <a:moveTo>
                    <a:pt x="114300" y="421598"/>
                  </a:moveTo>
                  <a:cubicBezTo>
                    <a:pt x="100013" y="423185"/>
                    <a:pt x="109537" y="375560"/>
                    <a:pt x="95250" y="354923"/>
                  </a:cubicBezTo>
                  <a:cubicBezTo>
                    <a:pt x="80963" y="334286"/>
                    <a:pt x="44450" y="312060"/>
                    <a:pt x="28575" y="297773"/>
                  </a:cubicBezTo>
                  <a:cubicBezTo>
                    <a:pt x="12700" y="283485"/>
                    <a:pt x="0" y="286660"/>
                    <a:pt x="0" y="269198"/>
                  </a:cubicBezTo>
                  <a:cubicBezTo>
                    <a:pt x="0" y="251736"/>
                    <a:pt x="17463" y="212048"/>
                    <a:pt x="28575" y="192998"/>
                  </a:cubicBezTo>
                  <a:cubicBezTo>
                    <a:pt x="39687" y="173948"/>
                    <a:pt x="63500" y="169185"/>
                    <a:pt x="66675" y="154898"/>
                  </a:cubicBezTo>
                  <a:cubicBezTo>
                    <a:pt x="69850" y="140611"/>
                    <a:pt x="41275" y="118385"/>
                    <a:pt x="47625" y="107273"/>
                  </a:cubicBezTo>
                  <a:cubicBezTo>
                    <a:pt x="53975" y="96161"/>
                    <a:pt x="88900" y="104098"/>
                    <a:pt x="104775" y="88223"/>
                  </a:cubicBezTo>
                  <a:cubicBezTo>
                    <a:pt x="120650" y="72348"/>
                    <a:pt x="109537" y="24723"/>
                    <a:pt x="142875" y="12023"/>
                  </a:cubicBezTo>
                  <a:cubicBezTo>
                    <a:pt x="176213" y="-677"/>
                    <a:pt x="258763" y="-7027"/>
                    <a:pt x="304800" y="12023"/>
                  </a:cubicBezTo>
                  <a:cubicBezTo>
                    <a:pt x="350837" y="31073"/>
                    <a:pt x="406400" y="78698"/>
                    <a:pt x="419100" y="126323"/>
                  </a:cubicBezTo>
                  <a:cubicBezTo>
                    <a:pt x="431800" y="173948"/>
                    <a:pt x="420687" y="261261"/>
                    <a:pt x="381000" y="297773"/>
                  </a:cubicBezTo>
                  <a:cubicBezTo>
                    <a:pt x="341313" y="334285"/>
                    <a:pt x="223837" y="324761"/>
                    <a:pt x="180975" y="345398"/>
                  </a:cubicBezTo>
                  <a:cubicBezTo>
                    <a:pt x="138113" y="366035"/>
                    <a:pt x="128587" y="420011"/>
                    <a:pt x="114300" y="421598"/>
                  </a:cubicBezTo>
                  <a:close/>
                </a:path>
              </a:pathLst>
            </a:custGeom>
            <a:solidFill>
              <a:srgbClr val="FCD5B5"/>
            </a:solid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Dowolny kształt 8"/>
            <p:cNvSpPr>
              <a:spLocks/>
            </p:cNvSpPr>
            <p:nvPr/>
          </p:nvSpPr>
          <p:spPr bwMode="auto">
            <a:xfrm>
              <a:off x="1762125" y="914400"/>
              <a:ext cx="377825" cy="333375"/>
            </a:xfrm>
            <a:custGeom>
              <a:avLst/>
              <a:gdLst>
                <a:gd name="T0" fmla="*/ 96008 w 378402"/>
                <a:gd name="T1" fmla="*/ 47 h 333422"/>
                <a:gd name="T2" fmla="*/ 38946 w 378402"/>
                <a:gd name="T3" fmla="*/ 209567 h 333422"/>
                <a:gd name="T4" fmla="*/ 904 w 378402"/>
                <a:gd name="T5" fmla="*/ 333375 h 333422"/>
                <a:gd name="T6" fmla="*/ 76987 w 378402"/>
                <a:gd name="T7" fmla="*/ 209567 h 333422"/>
                <a:gd name="T8" fmla="*/ 352791 w 378402"/>
                <a:gd name="T9" fmla="*/ 228615 h 333422"/>
                <a:gd name="T10" fmla="*/ 333770 w 378402"/>
                <a:gd name="T11" fmla="*/ 190520 h 333422"/>
                <a:gd name="T12" fmla="*/ 76987 w 378402"/>
                <a:gd name="T13" fmla="*/ 190520 h 333422"/>
                <a:gd name="T14" fmla="*/ 96008 w 378402"/>
                <a:gd name="T15" fmla="*/ 47 h 3334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8402" h="333422">
                  <a:moveTo>
                    <a:pt x="96155" y="47"/>
                  </a:moveTo>
                  <a:cubicBezTo>
                    <a:pt x="89805" y="3222"/>
                    <a:pt x="54880" y="154035"/>
                    <a:pt x="39005" y="209597"/>
                  </a:cubicBezTo>
                  <a:cubicBezTo>
                    <a:pt x="23130" y="265159"/>
                    <a:pt x="-5445" y="333422"/>
                    <a:pt x="905" y="333422"/>
                  </a:cubicBezTo>
                  <a:cubicBezTo>
                    <a:pt x="7255" y="333422"/>
                    <a:pt x="18368" y="227059"/>
                    <a:pt x="77105" y="209597"/>
                  </a:cubicBezTo>
                  <a:cubicBezTo>
                    <a:pt x="135842" y="192135"/>
                    <a:pt x="310468" y="231822"/>
                    <a:pt x="353330" y="228647"/>
                  </a:cubicBezTo>
                  <a:cubicBezTo>
                    <a:pt x="396192" y="225472"/>
                    <a:pt x="380318" y="196897"/>
                    <a:pt x="334280" y="190547"/>
                  </a:cubicBezTo>
                  <a:cubicBezTo>
                    <a:pt x="288242" y="184197"/>
                    <a:pt x="113617" y="227059"/>
                    <a:pt x="77105" y="190547"/>
                  </a:cubicBezTo>
                  <a:cubicBezTo>
                    <a:pt x="40593" y="154035"/>
                    <a:pt x="102505" y="-3128"/>
                    <a:pt x="96155" y="47"/>
                  </a:cubicBezTo>
                  <a:close/>
                </a:path>
              </a:pathLst>
            </a:custGeom>
            <a:solidFill>
              <a:srgbClr val="FCD5B5"/>
            </a:solid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Dowolny kształt 7"/>
            <p:cNvSpPr>
              <a:spLocks/>
            </p:cNvSpPr>
            <p:nvPr/>
          </p:nvSpPr>
          <p:spPr bwMode="auto">
            <a:xfrm>
              <a:off x="1800225" y="733425"/>
              <a:ext cx="448945" cy="474980"/>
            </a:xfrm>
            <a:custGeom>
              <a:avLst/>
              <a:gdLst>
                <a:gd name="T0" fmla="*/ 63 w 449211"/>
                <a:gd name="T1" fmla="*/ 90592 h 475236"/>
                <a:gd name="T2" fmla="*/ 57179 w 449211"/>
                <a:gd name="T3" fmla="*/ 176271 h 475236"/>
                <a:gd name="T4" fmla="*/ 180931 w 449211"/>
                <a:gd name="T5" fmla="*/ 176271 h 475236"/>
                <a:gd name="T6" fmla="*/ 228528 w 449211"/>
                <a:gd name="T7" fmla="*/ 347629 h 475236"/>
                <a:gd name="T8" fmla="*/ 257057 w 449211"/>
                <a:gd name="T9" fmla="*/ 471406 h 475236"/>
                <a:gd name="T10" fmla="*/ 380837 w 449211"/>
                <a:gd name="T11" fmla="*/ 433307 h 475236"/>
                <a:gd name="T12" fmla="*/ 437954 w 449211"/>
                <a:gd name="T13" fmla="*/ 347629 h 475236"/>
                <a:gd name="T14" fmla="*/ 437954 w 449211"/>
                <a:gd name="T15" fmla="*/ 119152 h 475236"/>
                <a:gd name="T16" fmla="*/ 323721 w 449211"/>
                <a:gd name="T17" fmla="*/ 14433 h 475236"/>
                <a:gd name="T18" fmla="*/ 190450 w 449211"/>
                <a:gd name="T19" fmla="*/ 4913 h 475236"/>
                <a:gd name="T20" fmla="*/ 66738 w 449211"/>
                <a:gd name="T21" fmla="*/ 71591 h 475236"/>
                <a:gd name="T22" fmla="*/ 63 w 449211"/>
                <a:gd name="T23" fmla="*/ 90592 h 4752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9211" h="475236">
                  <a:moveTo>
                    <a:pt x="63" y="90641"/>
                  </a:moveTo>
                  <a:cubicBezTo>
                    <a:pt x="-1531" y="108097"/>
                    <a:pt x="27051" y="162079"/>
                    <a:pt x="57213" y="176366"/>
                  </a:cubicBezTo>
                  <a:cubicBezTo>
                    <a:pt x="87375" y="190653"/>
                    <a:pt x="152463" y="147791"/>
                    <a:pt x="181038" y="176366"/>
                  </a:cubicBezTo>
                  <a:cubicBezTo>
                    <a:pt x="209613" y="204941"/>
                    <a:pt x="215968" y="298600"/>
                    <a:pt x="228663" y="347816"/>
                  </a:cubicBezTo>
                  <a:cubicBezTo>
                    <a:pt x="241358" y="397032"/>
                    <a:pt x="231809" y="457373"/>
                    <a:pt x="257209" y="471660"/>
                  </a:cubicBezTo>
                  <a:cubicBezTo>
                    <a:pt x="282609" y="485947"/>
                    <a:pt x="350896" y="454182"/>
                    <a:pt x="381063" y="433541"/>
                  </a:cubicBezTo>
                  <a:cubicBezTo>
                    <a:pt x="411230" y="412900"/>
                    <a:pt x="428688" y="400203"/>
                    <a:pt x="438213" y="347816"/>
                  </a:cubicBezTo>
                  <a:cubicBezTo>
                    <a:pt x="447738" y="295429"/>
                    <a:pt x="457263" y="174779"/>
                    <a:pt x="438213" y="119216"/>
                  </a:cubicBezTo>
                  <a:cubicBezTo>
                    <a:pt x="419163" y="63653"/>
                    <a:pt x="365188" y="33491"/>
                    <a:pt x="323913" y="14441"/>
                  </a:cubicBezTo>
                  <a:cubicBezTo>
                    <a:pt x="282638" y="-4609"/>
                    <a:pt x="233425" y="-1434"/>
                    <a:pt x="190563" y="4916"/>
                  </a:cubicBezTo>
                  <a:cubicBezTo>
                    <a:pt x="147701" y="11266"/>
                    <a:pt x="98528" y="55755"/>
                    <a:pt x="66778" y="71630"/>
                  </a:cubicBezTo>
                  <a:cubicBezTo>
                    <a:pt x="35028" y="87505"/>
                    <a:pt x="1657" y="73185"/>
                    <a:pt x="63" y="90641"/>
                  </a:cubicBezTo>
                  <a:close/>
                </a:path>
              </a:pathLst>
            </a:custGeom>
            <a:solidFill>
              <a:srgbClr val="4A452A"/>
            </a:solid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Dowolny kształt 9"/>
            <p:cNvSpPr>
              <a:spLocks/>
            </p:cNvSpPr>
            <p:nvPr/>
          </p:nvSpPr>
          <p:spPr bwMode="auto">
            <a:xfrm>
              <a:off x="1885950" y="1009650"/>
              <a:ext cx="75455" cy="76815"/>
            </a:xfrm>
            <a:custGeom>
              <a:avLst/>
              <a:gdLst>
                <a:gd name="T0" fmla="*/ 54041 w 75455"/>
                <a:gd name="T1" fmla="*/ 0 h 76815"/>
                <a:gd name="T2" fmla="*/ 73091 w 75455"/>
                <a:gd name="T3" fmla="*/ 57150 h 76815"/>
                <a:gd name="T4" fmla="*/ 6416 w 75455"/>
                <a:gd name="T5" fmla="*/ 76200 h 76815"/>
                <a:gd name="T6" fmla="*/ 6416 w 75455"/>
                <a:gd name="T7" fmla="*/ 38100 h 76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455" h="76815">
                  <a:moveTo>
                    <a:pt x="54041" y="0"/>
                  </a:moveTo>
                  <a:cubicBezTo>
                    <a:pt x="67534" y="22225"/>
                    <a:pt x="81028" y="44450"/>
                    <a:pt x="73091" y="57150"/>
                  </a:cubicBezTo>
                  <a:cubicBezTo>
                    <a:pt x="65154" y="69850"/>
                    <a:pt x="17529" y="79375"/>
                    <a:pt x="6416" y="76200"/>
                  </a:cubicBezTo>
                  <a:cubicBezTo>
                    <a:pt x="-4697" y="73025"/>
                    <a:pt x="859" y="55562"/>
                    <a:pt x="6416" y="38100"/>
                  </a:cubicBezTo>
                </a:path>
              </a:pathLst>
            </a:custGeom>
            <a:noFill/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17" name="Łącznik prostoliniowy 11"/>
            <p:cNvCxnSpPr>
              <a:cxnSpLocks noChangeShapeType="1"/>
            </p:cNvCxnSpPr>
            <p:nvPr/>
          </p:nvCxnSpPr>
          <p:spPr bwMode="auto">
            <a:xfrm>
              <a:off x="600075" y="19050"/>
              <a:ext cx="171450" cy="4867275"/>
            </a:xfrm>
            <a:prstGeom prst="line">
              <a:avLst/>
            </a:prstGeom>
            <a:noFill/>
            <a:ln w="57150" algn="ctr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Łącznik prostoliniowy 15"/>
            <p:cNvCxnSpPr>
              <a:cxnSpLocks noChangeShapeType="1"/>
            </p:cNvCxnSpPr>
            <p:nvPr/>
          </p:nvCxnSpPr>
          <p:spPr bwMode="auto">
            <a:xfrm>
              <a:off x="600075" y="752475"/>
              <a:ext cx="209550" cy="200025"/>
            </a:xfrm>
            <a:prstGeom prst="line">
              <a:avLst/>
            </a:prstGeom>
            <a:noFill/>
            <a:ln w="28575" algn="ctr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Łącznik prostoliniowy 17"/>
            <p:cNvCxnSpPr>
              <a:cxnSpLocks noChangeShapeType="1"/>
            </p:cNvCxnSpPr>
            <p:nvPr/>
          </p:nvCxnSpPr>
          <p:spPr bwMode="auto">
            <a:xfrm>
              <a:off x="647700" y="1781175"/>
              <a:ext cx="200025" cy="133350"/>
            </a:xfrm>
            <a:prstGeom prst="line">
              <a:avLst/>
            </a:prstGeom>
            <a:noFill/>
            <a:ln w="28575" algn="ctr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Łącznik prostoliniowy 19"/>
            <p:cNvCxnSpPr>
              <a:cxnSpLocks noChangeShapeType="1"/>
            </p:cNvCxnSpPr>
            <p:nvPr/>
          </p:nvCxnSpPr>
          <p:spPr bwMode="auto">
            <a:xfrm>
              <a:off x="695325" y="3038475"/>
              <a:ext cx="219075" cy="85725"/>
            </a:xfrm>
            <a:prstGeom prst="line">
              <a:avLst/>
            </a:prstGeom>
            <a:noFill/>
            <a:ln w="28575" algn="ctr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Łącznik prostoliniowy 20"/>
            <p:cNvCxnSpPr>
              <a:cxnSpLocks noChangeShapeType="1"/>
            </p:cNvCxnSpPr>
            <p:nvPr/>
          </p:nvCxnSpPr>
          <p:spPr bwMode="auto">
            <a:xfrm>
              <a:off x="723900" y="3733800"/>
              <a:ext cx="209550" cy="9525"/>
            </a:xfrm>
            <a:prstGeom prst="line">
              <a:avLst/>
            </a:prstGeom>
            <a:noFill/>
            <a:ln w="28575" algn="ctr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Dowolny kształt 24"/>
            <p:cNvSpPr>
              <a:spLocks/>
            </p:cNvSpPr>
            <p:nvPr/>
          </p:nvSpPr>
          <p:spPr bwMode="auto">
            <a:xfrm>
              <a:off x="247650" y="1047750"/>
              <a:ext cx="390525" cy="104775"/>
            </a:xfrm>
            <a:custGeom>
              <a:avLst/>
              <a:gdLst>
                <a:gd name="T0" fmla="*/ 0 w 390525"/>
                <a:gd name="T1" fmla="*/ 19050 h 104775"/>
                <a:gd name="T2" fmla="*/ 57150 w 390525"/>
                <a:gd name="T3" fmla="*/ 104775 h 104775"/>
                <a:gd name="T4" fmla="*/ 390525 w 390525"/>
                <a:gd name="T5" fmla="*/ 0 h 1047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525" h="104775">
                  <a:moveTo>
                    <a:pt x="0" y="19050"/>
                  </a:moveTo>
                  <a:lnTo>
                    <a:pt x="57150" y="104775"/>
                  </a:lnTo>
                  <a:lnTo>
                    <a:pt x="390525" y="0"/>
                  </a:lnTo>
                </a:path>
              </a:pathLst>
            </a:custGeom>
            <a:noFill/>
            <a:ln w="5715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Dowolny kształt 25"/>
            <p:cNvSpPr>
              <a:spLocks/>
            </p:cNvSpPr>
            <p:nvPr/>
          </p:nvSpPr>
          <p:spPr bwMode="auto">
            <a:xfrm>
              <a:off x="209550" y="1438275"/>
              <a:ext cx="428625" cy="76200"/>
            </a:xfrm>
            <a:custGeom>
              <a:avLst/>
              <a:gdLst>
                <a:gd name="T0" fmla="*/ 0 w 428625"/>
                <a:gd name="T1" fmla="*/ 0 h 76200"/>
                <a:gd name="T2" fmla="*/ 104775 w 428625"/>
                <a:gd name="T3" fmla="*/ 76200 h 76200"/>
                <a:gd name="T4" fmla="*/ 428625 w 428625"/>
                <a:gd name="T5" fmla="*/ 0 h 76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8625" h="76200">
                  <a:moveTo>
                    <a:pt x="0" y="0"/>
                  </a:moveTo>
                  <a:lnTo>
                    <a:pt x="104775" y="76200"/>
                  </a:lnTo>
                  <a:lnTo>
                    <a:pt x="428625" y="0"/>
                  </a:lnTo>
                </a:path>
              </a:pathLst>
            </a:custGeom>
            <a:noFill/>
            <a:ln w="5715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Dowolny kształt 26"/>
            <p:cNvSpPr>
              <a:spLocks/>
            </p:cNvSpPr>
            <p:nvPr/>
          </p:nvSpPr>
          <p:spPr bwMode="auto">
            <a:xfrm>
              <a:off x="190500" y="4076700"/>
              <a:ext cx="561975" cy="114300"/>
            </a:xfrm>
            <a:custGeom>
              <a:avLst/>
              <a:gdLst>
                <a:gd name="T0" fmla="*/ 0 w 561975"/>
                <a:gd name="T1" fmla="*/ 38100 h 114300"/>
                <a:gd name="T2" fmla="*/ 9525 w 561975"/>
                <a:gd name="T3" fmla="*/ 114300 h 114300"/>
                <a:gd name="T4" fmla="*/ 561975 w 561975"/>
                <a:gd name="T5" fmla="*/ 57150 h 114300"/>
                <a:gd name="T6" fmla="*/ 561975 w 561975"/>
                <a:gd name="T7" fmla="*/ 0 h 114300"/>
                <a:gd name="T8" fmla="*/ 0 w 561975"/>
                <a:gd name="T9" fmla="*/ 38100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975" h="114300">
                  <a:moveTo>
                    <a:pt x="0" y="38100"/>
                  </a:moveTo>
                  <a:lnTo>
                    <a:pt x="9525" y="114300"/>
                  </a:lnTo>
                  <a:lnTo>
                    <a:pt x="561975" y="57150"/>
                  </a:lnTo>
                  <a:lnTo>
                    <a:pt x="561975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00"/>
            </a:solid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Dowolny kształt 27"/>
            <p:cNvSpPr>
              <a:spLocks/>
            </p:cNvSpPr>
            <p:nvPr/>
          </p:nvSpPr>
          <p:spPr bwMode="auto">
            <a:xfrm>
              <a:off x="495300" y="1533525"/>
              <a:ext cx="333375" cy="95250"/>
            </a:xfrm>
            <a:custGeom>
              <a:avLst/>
              <a:gdLst>
                <a:gd name="T0" fmla="*/ 0 w 333375"/>
                <a:gd name="T1" fmla="*/ 76200 h 95250"/>
                <a:gd name="T2" fmla="*/ 57150 w 333375"/>
                <a:gd name="T3" fmla="*/ 95250 h 95250"/>
                <a:gd name="T4" fmla="*/ 333375 w 333375"/>
                <a:gd name="T5" fmla="*/ 0 h 952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3375" h="95250">
                  <a:moveTo>
                    <a:pt x="0" y="76200"/>
                  </a:moveTo>
                  <a:lnTo>
                    <a:pt x="57150" y="95250"/>
                  </a:lnTo>
                  <a:lnTo>
                    <a:pt x="333375" y="0"/>
                  </a:lnTo>
                </a:path>
              </a:pathLst>
            </a:custGeom>
            <a:noFill/>
            <a:ln w="5715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Dowolny kształt 28"/>
            <p:cNvSpPr>
              <a:spLocks/>
            </p:cNvSpPr>
            <p:nvPr/>
          </p:nvSpPr>
          <p:spPr bwMode="auto">
            <a:xfrm>
              <a:off x="495300" y="1114425"/>
              <a:ext cx="342900" cy="85725"/>
            </a:xfrm>
            <a:custGeom>
              <a:avLst/>
              <a:gdLst>
                <a:gd name="T0" fmla="*/ 0 w 342900"/>
                <a:gd name="T1" fmla="*/ 85725 h 85725"/>
                <a:gd name="T2" fmla="*/ 342900 w 342900"/>
                <a:gd name="T3" fmla="*/ 0 h 8572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42900" h="85725">
                  <a:moveTo>
                    <a:pt x="0" y="85725"/>
                  </a:moveTo>
                  <a:lnTo>
                    <a:pt x="342900" y="0"/>
                  </a:lnTo>
                </a:path>
              </a:pathLst>
            </a:custGeom>
            <a:noFill/>
            <a:ln w="5715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Dowolny kształt 30"/>
            <p:cNvSpPr>
              <a:spLocks/>
            </p:cNvSpPr>
            <p:nvPr/>
          </p:nvSpPr>
          <p:spPr bwMode="auto">
            <a:xfrm>
              <a:off x="1562100" y="1333500"/>
              <a:ext cx="495713" cy="492228"/>
            </a:xfrm>
            <a:custGeom>
              <a:avLst/>
              <a:gdLst>
                <a:gd name="T0" fmla="*/ 495602 w 495713"/>
                <a:gd name="T1" fmla="*/ 1686 h 492228"/>
                <a:gd name="T2" fmla="*/ 276527 w 495713"/>
                <a:gd name="T3" fmla="*/ 39786 h 492228"/>
                <a:gd name="T4" fmla="*/ 66977 w 495713"/>
                <a:gd name="T5" fmla="*/ 239811 h 492228"/>
                <a:gd name="T6" fmla="*/ 302 w 495713"/>
                <a:gd name="T7" fmla="*/ 487461 h 492228"/>
                <a:gd name="T8" fmla="*/ 47927 w 495713"/>
                <a:gd name="T9" fmla="*/ 392211 h 492228"/>
                <a:gd name="T10" fmla="*/ 171752 w 495713"/>
                <a:gd name="T11" fmla="*/ 258861 h 492228"/>
                <a:gd name="T12" fmla="*/ 190802 w 495713"/>
                <a:gd name="T13" fmla="*/ 173136 h 492228"/>
                <a:gd name="T14" fmla="*/ 305102 w 495713"/>
                <a:gd name="T15" fmla="*/ 68361 h 492228"/>
                <a:gd name="T16" fmla="*/ 495602 w 495713"/>
                <a:gd name="T17" fmla="*/ 1686 h 4922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5713" h="492228">
                  <a:moveTo>
                    <a:pt x="495602" y="1686"/>
                  </a:moveTo>
                  <a:cubicBezTo>
                    <a:pt x="490840" y="-3076"/>
                    <a:pt x="347965" y="98"/>
                    <a:pt x="276527" y="39786"/>
                  </a:cubicBezTo>
                  <a:cubicBezTo>
                    <a:pt x="205089" y="79474"/>
                    <a:pt x="113014" y="165199"/>
                    <a:pt x="66977" y="239811"/>
                  </a:cubicBezTo>
                  <a:cubicBezTo>
                    <a:pt x="20940" y="314423"/>
                    <a:pt x="3477" y="462061"/>
                    <a:pt x="302" y="487461"/>
                  </a:cubicBezTo>
                  <a:cubicBezTo>
                    <a:pt x="-2873" y="512861"/>
                    <a:pt x="19352" y="430311"/>
                    <a:pt x="47927" y="392211"/>
                  </a:cubicBezTo>
                  <a:cubicBezTo>
                    <a:pt x="76502" y="354111"/>
                    <a:pt x="147940" y="295373"/>
                    <a:pt x="171752" y="258861"/>
                  </a:cubicBezTo>
                  <a:cubicBezTo>
                    <a:pt x="195564" y="222349"/>
                    <a:pt x="168577" y="204886"/>
                    <a:pt x="190802" y="173136"/>
                  </a:cubicBezTo>
                  <a:cubicBezTo>
                    <a:pt x="213027" y="141386"/>
                    <a:pt x="259064" y="95349"/>
                    <a:pt x="305102" y="68361"/>
                  </a:cubicBezTo>
                  <a:cubicBezTo>
                    <a:pt x="351140" y="41373"/>
                    <a:pt x="500364" y="6448"/>
                    <a:pt x="495602" y="1686"/>
                  </a:cubicBezTo>
                  <a:close/>
                </a:path>
              </a:pathLst>
            </a:custGeom>
            <a:solidFill>
              <a:srgbClr val="404040"/>
            </a:solid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Dowolny kształt 32"/>
            <p:cNvSpPr>
              <a:spLocks/>
            </p:cNvSpPr>
            <p:nvPr/>
          </p:nvSpPr>
          <p:spPr bwMode="auto">
            <a:xfrm>
              <a:off x="1428750" y="2162175"/>
              <a:ext cx="598239" cy="305403"/>
            </a:xfrm>
            <a:custGeom>
              <a:avLst/>
              <a:gdLst>
                <a:gd name="T0" fmla="*/ 598159 w 598239"/>
                <a:gd name="T1" fmla="*/ 305107 h 305403"/>
                <a:gd name="T2" fmla="*/ 550534 w 598239"/>
                <a:gd name="T3" fmla="*/ 219382 h 305403"/>
                <a:gd name="T4" fmla="*/ 541009 w 598239"/>
                <a:gd name="T5" fmla="*/ 114607 h 305403"/>
                <a:gd name="T6" fmla="*/ 531484 w 598239"/>
                <a:gd name="T7" fmla="*/ 47932 h 305403"/>
                <a:gd name="T8" fmla="*/ 369559 w 598239"/>
                <a:gd name="T9" fmla="*/ 307 h 305403"/>
                <a:gd name="T10" fmla="*/ 226684 w 598239"/>
                <a:gd name="T11" fmla="*/ 28882 h 305403"/>
                <a:gd name="T12" fmla="*/ 160009 w 598239"/>
                <a:gd name="T13" fmla="*/ 57457 h 305403"/>
                <a:gd name="T14" fmla="*/ 140959 w 598239"/>
                <a:gd name="T15" fmla="*/ 76507 h 305403"/>
                <a:gd name="T16" fmla="*/ 7609 w 598239"/>
                <a:gd name="T17" fmla="*/ 143182 h 305403"/>
                <a:gd name="T18" fmla="*/ 26659 w 598239"/>
                <a:gd name="T19" fmla="*/ 181282 h 305403"/>
                <a:gd name="T20" fmla="*/ 112384 w 598239"/>
                <a:gd name="T21" fmla="*/ 152707 h 305403"/>
                <a:gd name="T22" fmla="*/ 160009 w 598239"/>
                <a:gd name="T23" fmla="*/ 190807 h 305403"/>
                <a:gd name="T24" fmla="*/ 274309 w 598239"/>
                <a:gd name="T25" fmla="*/ 190807 h 305403"/>
                <a:gd name="T26" fmla="*/ 445759 w 598239"/>
                <a:gd name="T27" fmla="*/ 219382 h 305403"/>
                <a:gd name="T28" fmla="*/ 502909 w 598239"/>
                <a:gd name="T29" fmla="*/ 238432 h 305403"/>
                <a:gd name="T30" fmla="*/ 560059 w 598239"/>
                <a:gd name="T31" fmla="*/ 247957 h 305403"/>
                <a:gd name="T32" fmla="*/ 598159 w 598239"/>
                <a:gd name="T33" fmla="*/ 305107 h 30540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8239" h="305403">
                  <a:moveTo>
                    <a:pt x="598159" y="305107"/>
                  </a:moveTo>
                  <a:cubicBezTo>
                    <a:pt x="596572" y="300345"/>
                    <a:pt x="560059" y="251132"/>
                    <a:pt x="550534" y="219382"/>
                  </a:cubicBezTo>
                  <a:cubicBezTo>
                    <a:pt x="541009" y="187632"/>
                    <a:pt x="544184" y="143182"/>
                    <a:pt x="541009" y="114607"/>
                  </a:cubicBezTo>
                  <a:cubicBezTo>
                    <a:pt x="537834" y="86032"/>
                    <a:pt x="560059" y="66982"/>
                    <a:pt x="531484" y="47932"/>
                  </a:cubicBezTo>
                  <a:cubicBezTo>
                    <a:pt x="502909" y="28882"/>
                    <a:pt x="420359" y="3482"/>
                    <a:pt x="369559" y="307"/>
                  </a:cubicBezTo>
                  <a:cubicBezTo>
                    <a:pt x="318759" y="-2868"/>
                    <a:pt x="261609" y="19357"/>
                    <a:pt x="226684" y="28882"/>
                  </a:cubicBezTo>
                  <a:cubicBezTo>
                    <a:pt x="191759" y="38407"/>
                    <a:pt x="174296" y="49520"/>
                    <a:pt x="160009" y="57457"/>
                  </a:cubicBezTo>
                  <a:cubicBezTo>
                    <a:pt x="145722" y="65394"/>
                    <a:pt x="166359" y="62220"/>
                    <a:pt x="140959" y="76507"/>
                  </a:cubicBezTo>
                  <a:cubicBezTo>
                    <a:pt x="115559" y="90794"/>
                    <a:pt x="26659" y="125720"/>
                    <a:pt x="7609" y="143182"/>
                  </a:cubicBezTo>
                  <a:cubicBezTo>
                    <a:pt x="-11441" y="160644"/>
                    <a:pt x="9197" y="179695"/>
                    <a:pt x="26659" y="181282"/>
                  </a:cubicBezTo>
                  <a:cubicBezTo>
                    <a:pt x="44121" y="182869"/>
                    <a:pt x="90159" y="151120"/>
                    <a:pt x="112384" y="152707"/>
                  </a:cubicBezTo>
                  <a:cubicBezTo>
                    <a:pt x="134609" y="154294"/>
                    <a:pt x="133022" y="184457"/>
                    <a:pt x="160009" y="190807"/>
                  </a:cubicBezTo>
                  <a:cubicBezTo>
                    <a:pt x="186996" y="197157"/>
                    <a:pt x="226684" y="186045"/>
                    <a:pt x="274309" y="190807"/>
                  </a:cubicBezTo>
                  <a:cubicBezTo>
                    <a:pt x="321934" y="195569"/>
                    <a:pt x="407659" y="211445"/>
                    <a:pt x="445759" y="219382"/>
                  </a:cubicBezTo>
                  <a:cubicBezTo>
                    <a:pt x="483859" y="227319"/>
                    <a:pt x="483859" y="233670"/>
                    <a:pt x="502909" y="238432"/>
                  </a:cubicBezTo>
                  <a:cubicBezTo>
                    <a:pt x="521959" y="243194"/>
                    <a:pt x="542597" y="240020"/>
                    <a:pt x="560059" y="247957"/>
                  </a:cubicBezTo>
                  <a:cubicBezTo>
                    <a:pt x="577521" y="255894"/>
                    <a:pt x="599746" y="309869"/>
                    <a:pt x="598159" y="305107"/>
                  </a:cubicBezTo>
                  <a:close/>
                </a:path>
              </a:pathLst>
            </a:custGeom>
            <a:solidFill>
              <a:srgbClr val="404040"/>
            </a:solid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72" name="Dowolny kształt 33"/>
            <p:cNvSpPr>
              <a:spLocks/>
            </p:cNvSpPr>
            <p:nvPr/>
          </p:nvSpPr>
          <p:spPr bwMode="auto">
            <a:xfrm>
              <a:off x="1428750" y="2400300"/>
              <a:ext cx="466835" cy="473648"/>
            </a:xfrm>
            <a:custGeom>
              <a:avLst/>
              <a:gdLst>
                <a:gd name="T0" fmla="*/ 466835 w 466835"/>
                <a:gd name="T1" fmla="*/ 382074 h 473648"/>
                <a:gd name="T2" fmla="*/ 390723 w 466835"/>
                <a:gd name="T3" fmla="*/ 468060 h 473648"/>
                <a:gd name="T4" fmla="*/ 238235 w 466835"/>
                <a:gd name="T5" fmla="*/ 229674 h 473648"/>
                <a:gd name="T6" fmla="*/ 238235 w 466835"/>
                <a:gd name="T7" fmla="*/ 182049 h 473648"/>
                <a:gd name="T8" fmla="*/ 95360 w 466835"/>
                <a:gd name="T9" fmla="*/ 105849 h 473648"/>
                <a:gd name="T10" fmla="*/ 38210 w 466835"/>
                <a:gd name="T11" fmla="*/ 77274 h 473648"/>
                <a:gd name="T12" fmla="*/ 110 w 466835"/>
                <a:gd name="T13" fmla="*/ 58224 h 473648"/>
                <a:gd name="T14" fmla="*/ 28685 w 466835"/>
                <a:gd name="T15" fmla="*/ 1074 h 473648"/>
                <a:gd name="T16" fmla="*/ 85835 w 466835"/>
                <a:gd name="T17" fmla="*/ 20124 h 473648"/>
                <a:gd name="T18" fmla="*/ 171560 w 466835"/>
                <a:gd name="T19" fmla="*/ 10599 h 473648"/>
                <a:gd name="T20" fmla="*/ 276335 w 466835"/>
                <a:gd name="T21" fmla="*/ 86799 h 473648"/>
                <a:gd name="T22" fmla="*/ 362060 w 466835"/>
                <a:gd name="T23" fmla="*/ 115374 h 473648"/>
                <a:gd name="T24" fmla="*/ 390635 w 466835"/>
                <a:gd name="T25" fmla="*/ 201099 h 473648"/>
                <a:gd name="T26" fmla="*/ 466835 w 466835"/>
                <a:gd name="T27" fmla="*/ 382074 h 4736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6835" h="473648">
                  <a:moveTo>
                    <a:pt x="466835" y="382074"/>
                  </a:moveTo>
                  <a:cubicBezTo>
                    <a:pt x="466850" y="426567"/>
                    <a:pt x="428823" y="493460"/>
                    <a:pt x="390723" y="468060"/>
                  </a:cubicBezTo>
                  <a:cubicBezTo>
                    <a:pt x="352623" y="442660"/>
                    <a:pt x="263650" y="277343"/>
                    <a:pt x="238235" y="229674"/>
                  </a:cubicBezTo>
                  <a:cubicBezTo>
                    <a:pt x="212820" y="182006"/>
                    <a:pt x="262047" y="202686"/>
                    <a:pt x="238235" y="182049"/>
                  </a:cubicBezTo>
                  <a:cubicBezTo>
                    <a:pt x="214423" y="161412"/>
                    <a:pt x="128697" y="123311"/>
                    <a:pt x="95360" y="105849"/>
                  </a:cubicBezTo>
                  <a:cubicBezTo>
                    <a:pt x="62023" y="88387"/>
                    <a:pt x="38210" y="77274"/>
                    <a:pt x="38210" y="77274"/>
                  </a:cubicBezTo>
                  <a:cubicBezTo>
                    <a:pt x="22335" y="69337"/>
                    <a:pt x="1697" y="70924"/>
                    <a:pt x="110" y="58224"/>
                  </a:cubicBezTo>
                  <a:cubicBezTo>
                    <a:pt x="-1477" y="45524"/>
                    <a:pt x="14397" y="7424"/>
                    <a:pt x="28685" y="1074"/>
                  </a:cubicBezTo>
                  <a:cubicBezTo>
                    <a:pt x="42973" y="-5276"/>
                    <a:pt x="62022" y="18536"/>
                    <a:pt x="85835" y="20124"/>
                  </a:cubicBezTo>
                  <a:cubicBezTo>
                    <a:pt x="109648" y="21712"/>
                    <a:pt x="139810" y="-513"/>
                    <a:pt x="171560" y="10599"/>
                  </a:cubicBezTo>
                  <a:cubicBezTo>
                    <a:pt x="203310" y="21711"/>
                    <a:pt x="244585" y="69337"/>
                    <a:pt x="276335" y="86799"/>
                  </a:cubicBezTo>
                  <a:cubicBezTo>
                    <a:pt x="308085" y="104261"/>
                    <a:pt x="343010" y="96324"/>
                    <a:pt x="362060" y="115374"/>
                  </a:cubicBezTo>
                  <a:cubicBezTo>
                    <a:pt x="381110" y="134424"/>
                    <a:pt x="368410" y="158237"/>
                    <a:pt x="390635" y="201099"/>
                  </a:cubicBezTo>
                  <a:cubicBezTo>
                    <a:pt x="412860" y="243961"/>
                    <a:pt x="466820" y="337581"/>
                    <a:pt x="466835" y="382074"/>
                  </a:cubicBezTo>
                  <a:close/>
                </a:path>
              </a:pathLst>
            </a:custGeom>
            <a:solidFill>
              <a:srgbClr val="404040"/>
            </a:solid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73" name="Dowolny kształt 34"/>
            <p:cNvSpPr>
              <a:spLocks/>
            </p:cNvSpPr>
            <p:nvPr/>
          </p:nvSpPr>
          <p:spPr bwMode="auto">
            <a:xfrm>
              <a:off x="1828800" y="2371725"/>
              <a:ext cx="168275" cy="295275"/>
            </a:xfrm>
            <a:custGeom>
              <a:avLst/>
              <a:gdLst>
                <a:gd name="T0" fmla="*/ 141872 w 216457"/>
                <a:gd name="T1" fmla="*/ 6824 h 368390"/>
                <a:gd name="T2" fmla="*/ 8586 w 216457"/>
                <a:gd name="T3" fmla="*/ 243495 h 368390"/>
                <a:gd name="T4" fmla="*/ 15990 w 216457"/>
                <a:gd name="T5" fmla="*/ 274034 h 368390"/>
                <a:gd name="T6" fmla="*/ 38205 w 216457"/>
                <a:gd name="T7" fmla="*/ 281668 h 368390"/>
                <a:gd name="T8" fmla="*/ 156682 w 216457"/>
                <a:gd name="T9" fmla="*/ 83170 h 368390"/>
                <a:gd name="T10" fmla="*/ 141872 w 216457"/>
                <a:gd name="T11" fmla="*/ 6824 h 3683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457" h="368390">
                  <a:moveTo>
                    <a:pt x="182494" y="8514"/>
                  </a:moveTo>
                  <a:cubicBezTo>
                    <a:pt x="150744" y="41851"/>
                    <a:pt x="38031" y="248227"/>
                    <a:pt x="11044" y="303789"/>
                  </a:cubicBezTo>
                  <a:cubicBezTo>
                    <a:pt x="-15943" y="359351"/>
                    <a:pt x="14219" y="333952"/>
                    <a:pt x="20569" y="341889"/>
                  </a:cubicBezTo>
                  <a:cubicBezTo>
                    <a:pt x="26919" y="349826"/>
                    <a:pt x="18981" y="391102"/>
                    <a:pt x="49144" y="351414"/>
                  </a:cubicBezTo>
                  <a:cubicBezTo>
                    <a:pt x="79306" y="311727"/>
                    <a:pt x="172969" y="160914"/>
                    <a:pt x="201544" y="103764"/>
                  </a:cubicBezTo>
                  <a:cubicBezTo>
                    <a:pt x="230119" y="46614"/>
                    <a:pt x="214244" y="-24823"/>
                    <a:pt x="182494" y="8514"/>
                  </a:cubicBezTo>
                  <a:close/>
                </a:path>
              </a:pathLst>
            </a:custGeom>
            <a:solidFill>
              <a:srgbClr val="404040"/>
            </a:solid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75" name="Dowolny kształt 35"/>
            <p:cNvSpPr>
              <a:spLocks/>
            </p:cNvSpPr>
            <p:nvPr/>
          </p:nvSpPr>
          <p:spPr bwMode="auto">
            <a:xfrm>
              <a:off x="809625" y="1562100"/>
              <a:ext cx="372745" cy="452755"/>
            </a:xfrm>
            <a:custGeom>
              <a:avLst/>
              <a:gdLst>
                <a:gd name="T0" fmla="*/ 58498 w 372837"/>
                <a:gd name="T1" fmla="*/ 37327 h 453115"/>
                <a:gd name="T2" fmla="*/ 106111 w 372837"/>
                <a:gd name="T3" fmla="*/ 170571 h 453115"/>
                <a:gd name="T4" fmla="*/ 87066 w 372837"/>
                <a:gd name="T5" fmla="*/ 218159 h 453115"/>
                <a:gd name="T6" fmla="*/ 172769 w 372837"/>
                <a:gd name="T7" fmla="*/ 398990 h 453115"/>
                <a:gd name="T8" fmla="*/ 258473 w 372837"/>
                <a:gd name="T9" fmla="*/ 408507 h 453115"/>
                <a:gd name="T10" fmla="*/ 353700 w 372837"/>
                <a:gd name="T11" fmla="*/ 294298 h 453115"/>
                <a:gd name="T12" fmla="*/ 372745 w 372837"/>
                <a:gd name="T13" fmla="*/ 161054 h 453115"/>
                <a:gd name="T14" fmla="*/ 315609 w 372837"/>
                <a:gd name="T15" fmla="*/ 379955 h 453115"/>
                <a:gd name="T16" fmla="*/ 191815 w 372837"/>
                <a:gd name="T17" fmla="*/ 446577 h 453115"/>
                <a:gd name="T18" fmla="*/ 48975 w 372837"/>
                <a:gd name="T19" fmla="*/ 246711 h 453115"/>
                <a:gd name="T20" fmla="*/ 20407 w 372837"/>
                <a:gd name="T21" fmla="*/ 142019 h 453115"/>
                <a:gd name="T22" fmla="*/ 1362 w 372837"/>
                <a:gd name="T23" fmla="*/ 8775 h 453115"/>
                <a:gd name="T24" fmla="*/ 58498 w 372837"/>
                <a:gd name="T25" fmla="*/ 37327 h 453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2837" h="453115">
                  <a:moveTo>
                    <a:pt x="58512" y="37357"/>
                  </a:moveTo>
                  <a:cubicBezTo>
                    <a:pt x="75975" y="64345"/>
                    <a:pt x="101375" y="140545"/>
                    <a:pt x="106137" y="170707"/>
                  </a:cubicBezTo>
                  <a:cubicBezTo>
                    <a:pt x="110900" y="200870"/>
                    <a:pt x="75975" y="180232"/>
                    <a:pt x="87087" y="218332"/>
                  </a:cubicBezTo>
                  <a:cubicBezTo>
                    <a:pt x="98199" y="256432"/>
                    <a:pt x="144237" y="367557"/>
                    <a:pt x="172812" y="399307"/>
                  </a:cubicBezTo>
                  <a:cubicBezTo>
                    <a:pt x="201387" y="431057"/>
                    <a:pt x="228375" y="426294"/>
                    <a:pt x="258537" y="408832"/>
                  </a:cubicBezTo>
                  <a:cubicBezTo>
                    <a:pt x="288699" y="391370"/>
                    <a:pt x="334737" y="335807"/>
                    <a:pt x="353787" y="294532"/>
                  </a:cubicBezTo>
                  <a:cubicBezTo>
                    <a:pt x="372837" y="253257"/>
                    <a:pt x="379187" y="146894"/>
                    <a:pt x="372837" y="161182"/>
                  </a:cubicBezTo>
                  <a:cubicBezTo>
                    <a:pt x="366487" y="175470"/>
                    <a:pt x="345849" y="332632"/>
                    <a:pt x="315687" y="380257"/>
                  </a:cubicBezTo>
                  <a:cubicBezTo>
                    <a:pt x="285525" y="427882"/>
                    <a:pt x="236312" y="469157"/>
                    <a:pt x="191862" y="446932"/>
                  </a:cubicBezTo>
                  <a:cubicBezTo>
                    <a:pt x="147412" y="424707"/>
                    <a:pt x="77562" y="297707"/>
                    <a:pt x="48987" y="246907"/>
                  </a:cubicBezTo>
                  <a:cubicBezTo>
                    <a:pt x="20412" y="196107"/>
                    <a:pt x="28349" y="181819"/>
                    <a:pt x="20412" y="142132"/>
                  </a:cubicBezTo>
                  <a:cubicBezTo>
                    <a:pt x="12475" y="102445"/>
                    <a:pt x="-4988" y="31007"/>
                    <a:pt x="1362" y="8782"/>
                  </a:cubicBezTo>
                  <a:cubicBezTo>
                    <a:pt x="7712" y="-13443"/>
                    <a:pt x="41049" y="10369"/>
                    <a:pt x="58512" y="37357"/>
                  </a:cubicBezTo>
                  <a:close/>
                </a:path>
              </a:pathLst>
            </a:custGeom>
            <a:solidFill>
              <a:srgbClr val="7F7F7F"/>
            </a:solid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76" name="Dowolny kształt 37"/>
            <p:cNvSpPr>
              <a:spLocks/>
            </p:cNvSpPr>
            <p:nvPr/>
          </p:nvSpPr>
          <p:spPr bwMode="auto">
            <a:xfrm>
              <a:off x="714375" y="1285875"/>
              <a:ext cx="211337" cy="282858"/>
            </a:xfrm>
            <a:custGeom>
              <a:avLst/>
              <a:gdLst>
                <a:gd name="T0" fmla="*/ 104832 w 211337"/>
                <a:gd name="T1" fmla="*/ 281006 h 282858"/>
                <a:gd name="T2" fmla="*/ 209607 w 211337"/>
                <a:gd name="T3" fmla="*/ 128606 h 282858"/>
                <a:gd name="T4" fmla="*/ 161982 w 211337"/>
                <a:gd name="T5" fmla="*/ 14306 h 282858"/>
                <a:gd name="T6" fmla="*/ 57207 w 211337"/>
                <a:gd name="T7" fmla="*/ 23831 h 282858"/>
                <a:gd name="T8" fmla="*/ 57 w 211337"/>
                <a:gd name="T9" fmla="*/ 214331 h 282858"/>
                <a:gd name="T10" fmla="*/ 66732 w 211337"/>
                <a:gd name="T11" fmla="*/ 128606 h 282858"/>
                <a:gd name="T12" fmla="*/ 123882 w 211337"/>
                <a:gd name="T13" fmla="*/ 80981 h 282858"/>
                <a:gd name="T14" fmla="*/ 133407 w 211337"/>
                <a:gd name="T15" fmla="*/ 204806 h 282858"/>
                <a:gd name="T16" fmla="*/ 104832 w 211337"/>
                <a:gd name="T17" fmla="*/ 281006 h 2828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1337" h="282858">
                  <a:moveTo>
                    <a:pt x="104832" y="281006"/>
                  </a:moveTo>
                  <a:cubicBezTo>
                    <a:pt x="117532" y="268306"/>
                    <a:pt x="200082" y="173056"/>
                    <a:pt x="209607" y="128606"/>
                  </a:cubicBezTo>
                  <a:cubicBezTo>
                    <a:pt x="219132" y="84156"/>
                    <a:pt x="187382" y="31769"/>
                    <a:pt x="161982" y="14306"/>
                  </a:cubicBezTo>
                  <a:cubicBezTo>
                    <a:pt x="136582" y="-3157"/>
                    <a:pt x="84194" y="-9507"/>
                    <a:pt x="57207" y="23831"/>
                  </a:cubicBezTo>
                  <a:cubicBezTo>
                    <a:pt x="30219" y="57168"/>
                    <a:pt x="-1530" y="196869"/>
                    <a:pt x="57" y="214331"/>
                  </a:cubicBezTo>
                  <a:cubicBezTo>
                    <a:pt x="1644" y="231793"/>
                    <a:pt x="46095" y="150831"/>
                    <a:pt x="66732" y="128606"/>
                  </a:cubicBezTo>
                  <a:cubicBezTo>
                    <a:pt x="87369" y="106381"/>
                    <a:pt x="112770" y="68281"/>
                    <a:pt x="123882" y="80981"/>
                  </a:cubicBezTo>
                  <a:cubicBezTo>
                    <a:pt x="134994" y="93681"/>
                    <a:pt x="138169" y="171469"/>
                    <a:pt x="133407" y="204806"/>
                  </a:cubicBezTo>
                  <a:cubicBezTo>
                    <a:pt x="128645" y="238143"/>
                    <a:pt x="92132" y="293706"/>
                    <a:pt x="104832" y="281006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077" name="Łącznik prostoliniowy 16"/>
            <p:cNvCxnSpPr>
              <a:cxnSpLocks noChangeShapeType="1"/>
            </p:cNvCxnSpPr>
            <p:nvPr/>
          </p:nvCxnSpPr>
          <p:spPr bwMode="auto">
            <a:xfrm>
              <a:off x="638175" y="1247775"/>
              <a:ext cx="190500" cy="190500"/>
            </a:xfrm>
            <a:prstGeom prst="line">
              <a:avLst/>
            </a:prstGeom>
            <a:noFill/>
            <a:ln w="28575" algn="ctr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8" name="Dowolny kształt 38"/>
            <p:cNvSpPr>
              <a:spLocks/>
            </p:cNvSpPr>
            <p:nvPr/>
          </p:nvSpPr>
          <p:spPr bwMode="auto">
            <a:xfrm>
              <a:off x="723900" y="1495425"/>
              <a:ext cx="85725" cy="133350"/>
            </a:xfrm>
            <a:custGeom>
              <a:avLst/>
              <a:gdLst>
                <a:gd name="T0" fmla="*/ 9525 w 85725"/>
                <a:gd name="T1" fmla="*/ 0 h 133350"/>
                <a:gd name="T2" fmla="*/ 0 w 85725"/>
                <a:gd name="T3" fmla="*/ 76200 h 133350"/>
                <a:gd name="T4" fmla="*/ 85725 w 85725"/>
                <a:gd name="T5" fmla="*/ 133350 h 133350"/>
                <a:gd name="T6" fmla="*/ 85725 w 85725"/>
                <a:gd name="T7" fmla="*/ 133350 h 133350"/>
                <a:gd name="T8" fmla="*/ 9525 w 85725"/>
                <a:gd name="T9" fmla="*/ 0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725" h="133350">
                  <a:moveTo>
                    <a:pt x="9525" y="0"/>
                  </a:moveTo>
                  <a:lnTo>
                    <a:pt x="0" y="76200"/>
                  </a:lnTo>
                  <a:lnTo>
                    <a:pt x="85725" y="13335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79" name="Dowolny kształt 39"/>
            <p:cNvSpPr>
              <a:spLocks/>
            </p:cNvSpPr>
            <p:nvPr/>
          </p:nvSpPr>
          <p:spPr bwMode="auto">
            <a:xfrm>
              <a:off x="657225" y="333375"/>
              <a:ext cx="211337" cy="282858"/>
            </a:xfrm>
            <a:custGeom>
              <a:avLst/>
              <a:gdLst>
                <a:gd name="T0" fmla="*/ 104832 w 211337"/>
                <a:gd name="T1" fmla="*/ 281006 h 282858"/>
                <a:gd name="T2" fmla="*/ 209607 w 211337"/>
                <a:gd name="T3" fmla="*/ 128606 h 282858"/>
                <a:gd name="T4" fmla="*/ 161982 w 211337"/>
                <a:gd name="T5" fmla="*/ 14306 h 282858"/>
                <a:gd name="T6" fmla="*/ 57207 w 211337"/>
                <a:gd name="T7" fmla="*/ 23831 h 282858"/>
                <a:gd name="T8" fmla="*/ 57 w 211337"/>
                <a:gd name="T9" fmla="*/ 214331 h 282858"/>
                <a:gd name="T10" fmla="*/ 66732 w 211337"/>
                <a:gd name="T11" fmla="*/ 128606 h 282858"/>
                <a:gd name="T12" fmla="*/ 123882 w 211337"/>
                <a:gd name="T13" fmla="*/ 80981 h 282858"/>
                <a:gd name="T14" fmla="*/ 133407 w 211337"/>
                <a:gd name="T15" fmla="*/ 204806 h 282858"/>
                <a:gd name="T16" fmla="*/ 104832 w 211337"/>
                <a:gd name="T17" fmla="*/ 281006 h 2828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1337" h="282858">
                  <a:moveTo>
                    <a:pt x="104832" y="281006"/>
                  </a:moveTo>
                  <a:cubicBezTo>
                    <a:pt x="117532" y="268306"/>
                    <a:pt x="200082" y="173056"/>
                    <a:pt x="209607" y="128606"/>
                  </a:cubicBezTo>
                  <a:cubicBezTo>
                    <a:pt x="219132" y="84156"/>
                    <a:pt x="187382" y="31769"/>
                    <a:pt x="161982" y="14306"/>
                  </a:cubicBezTo>
                  <a:cubicBezTo>
                    <a:pt x="136582" y="-3157"/>
                    <a:pt x="84194" y="-9507"/>
                    <a:pt x="57207" y="23831"/>
                  </a:cubicBezTo>
                  <a:cubicBezTo>
                    <a:pt x="30219" y="57168"/>
                    <a:pt x="-1530" y="196869"/>
                    <a:pt x="57" y="214331"/>
                  </a:cubicBezTo>
                  <a:cubicBezTo>
                    <a:pt x="1644" y="231793"/>
                    <a:pt x="46095" y="150831"/>
                    <a:pt x="66732" y="128606"/>
                  </a:cubicBezTo>
                  <a:cubicBezTo>
                    <a:pt x="87369" y="106381"/>
                    <a:pt x="112770" y="68281"/>
                    <a:pt x="123882" y="80981"/>
                  </a:cubicBezTo>
                  <a:cubicBezTo>
                    <a:pt x="134994" y="93681"/>
                    <a:pt x="138169" y="171469"/>
                    <a:pt x="133407" y="204806"/>
                  </a:cubicBezTo>
                  <a:cubicBezTo>
                    <a:pt x="128645" y="238143"/>
                    <a:pt x="92132" y="293706"/>
                    <a:pt x="104832" y="281006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0" name="Dowolny kształt 40"/>
            <p:cNvSpPr>
              <a:spLocks/>
            </p:cNvSpPr>
            <p:nvPr/>
          </p:nvSpPr>
          <p:spPr bwMode="auto">
            <a:xfrm>
              <a:off x="666750" y="542925"/>
              <a:ext cx="85725" cy="133350"/>
            </a:xfrm>
            <a:custGeom>
              <a:avLst/>
              <a:gdLst>
                <a:gd name="T0" fmla="*/ 9525 w 85725"/>
                <a:gd name="T1" fmla="*/ 0 h 133350"/>
                <a:gd name="T2" fmla="*/ 0 w 85725"/>
                <a:gd name="T3" fmla="*/ 76200 h 133350"/>
                <a:gd name="T4" fmla="*/ 85725 w 85725"/>
                <a:gd name="T5" fmla="*/ 133350 h 133350"/>
                <a:gd name="T6" fmla="*/ 85725 w 85725"/>
                <a:gd name="T7" fmla="*/ 133350 h 133350"/>
                <a:gd name="T8" fmla="*/ 9525 w 85725"/>
                <a:gd name="T9" fmla="*/ 0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725" h="133350">
                  <a:moveTo>
                    <a:pt x="9525" y="0"/>
                  </a:moveTo>
                  <a:lnTo>
                    <a:pt x="0" y="76200"/>
                  </a:lnTo>
                  <a:lnTo>
                    <a:pt x="85725" y="13335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081" name="Łącznik prostoliniowy 14"/>
            <p:cNvCxnSpPr>
              <a:cxnSpLocks noChangeShapeType="1"/>
            </p:cNvCxnSpPr>
            <p:nvPr/>
          </p:nvCxnSpPr>
          <p:spPr bwMode="auto">
            <a:xfrm>
              <a:off x="590550" y="247650"/>
              <a:ext cx="190500" cy="247650"/>
            </a:xfrm>
            <a:prstGeom prst="line">
              <a:avLst/>
            </a:prstGeom>
            <a:noFill/>
            <a:ln w="28575" algn="ctr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82" name="Dowolny kształt 41"/>
            <p:cNvSpPr>
              <a:spLocks/>
            </p:cNvSpPr>
            <p:nvPr/>
          </p:nvSpPr>
          <p:spPr bwMode="auto">
            <a:xfrm>
              <a:off x="704850" y="571500"/>
              <a:ext cx="500718" cy="1185284"/>
            </a:xfrm>
            <a:custGeom>
              <a:avLst/>
              <a:gdLst>
                <a:gd name="T0" fmla="*/ 67885 w 500718"/>
                <a:gd name="T1" fmla="*/ 44388 h 1185284"/>
                <a:gd name="T2" fmla="*/ 20260 w 500718"/>
                <a:gd name="T3" fmla="*/ 92013 h 1185284"/>
                <a:gd name="T4" fmla="*/ 429835 w 500718"/>
                <a:gd name="T5" fmla="*/ 1082613 h 1185284"/>
                <a:gd name="T6" fmla="*/ 467935 w 500718"/>
                <a:gd name="T7" fmla="*/ 1054038 h 1185284"/>
                <a:gd name="T8" fmla="*/ 86935 w 500718"/>
                <a:gd name="T9" fmla="*/ 196788 h 1185284"/>
                <a:gd name="T10" fmla="*/ 115510 w 500718"/>
                <a:gd name="T11" fmla="*/ 101538 h 1185284"/>
                <a:gd name="T12" fmla="*/ 67885 w 500718"/>
                <a:gd name="T13" fmla="*/ 44388 h 11852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0718" h="1185284">
                  <a:moveTo>
                    <a:pt x="67885" y="44388"/>
                  </a:moveTo>
                  <a:cubicBezTo>
                    <a:pt x="52010" y="42800"/>
                    <a:pt x="-40065" y="-81025"/>
                    <a:pt x="20260" y="92013"/>
                  </a:cubicBezTo>
                  <a:cubicBezTo>
                    <a:pt x="80585" y="265051"/>
                    <a:pt x="355222" y="922275"/>
                    <a:pt x="429835" y="1082613"/>
                  </a:cubicBezTo>
                  <a:cubicBezTo>
                    <a:pt x="504448" y="1242951"/>
                    <a:pt x="525085" y="1201675"/>
                    <a:pt x="467935" y="1054038"/>
                  </a:cubicBezTo>
                  <a:cubicBezTo>
                    <a:pt x="410785" y="906401"/>
                    <a:pt x="145672" y="355538"/>
                    <a:pt x="86935" y="196788"/>
                  </a:cubicBezTo>
                  <a:cubicBezTo>
                    <a:pt x="28198" y="38038"/>
                    <a:pt x="123448" y="125351"/>
                    <a:pt x="115510" y="101538"/>
                  </a:cubicBezTo>
                  <a:cubicBezTo>
                    <a:pt x="107573" y="77726"/>
                    <a:pt x="83760" y="45976"/>
                    <a:pt x="67885" y="44388"/>
                  </a:cubicBezTo>
                  <a:close/>
                </a:path>
              </a:pathLst>
            </a:custGeom>
            <a:solidFill>
              <a:srgbClr val="7F7F7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3" name="Dowolny kształt 23"/>
            <p:cNvSpPr>
              <a:spLocks/>
            </p:cNvSpPr>
            <p:nvPr/>
          </p:nvSpPr>
          <p:spPr bwMode="auto">
            <a:xfrm>
              <a:off x="723900" y="838200"/>
              <a:ext cx="351217" cy="257439"/>
            </a:xfrm>
            <a:custGeom>
              <a:avLst/>
              <a:gdLst>
                <a:gd name="T0" fmla="*/ 2525 w 351217"/>
                <a:gd name="T1" fmla="*/ 9669 h 257439"/>
                <a:gd name="T2" fmla="*/ 107300 w 351217"/>
                <a:gd name="T3" fmla="*/ 9669 h 257439"/>
                <a:gd name="T4" fmla="*/ 183500 w 351217"/>
                <a:gd name="T5" fmla="*/ 66819 h 257439"/>
                <a:gd name="T6" fmla="*/ 345425 w 351217"/>
                <a:gd name="T7" fmla="*/ 162069 h 257439"/>
                <a:gd name="T8" fmla="*/ 307325 w 351217"/>
                <a:gd name="T9" fmla="*/ 257319 h 257439"/>
                <a:gd name="T10" fmla="*/ 231125 w 351217"/>
                <a:gd name="T11" fmla="*/ 181119 h 257439"/>
                <a:gd name="T12" fmla="*/ 154925 w 351217"/>
                <a:gd name="T13" fmla="*/ 143019 h 257439"/>
                <a:gd name="T14" fmla="*/ 31100 w 351217"/>
                <a:gd name="T15" fmla="*/ 162069 h 257439"/>
                <a:gd name="T16" fmla="*/ 2525 w 351217"/>
                <a:gd name="T17" fmla="*/ 133494 h 257439"/>
                <a:gd name="T18" fmla="*/ 78725 w 351217"/>
                <a:gd name="T19" fmla="*/ 104919 h 257439"/>
                <a:gd name="T20" fmla="*/ 2525 w 351217"/>
                <a:gd name="T21" fmla="*/ 9669 h 257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1217" h="257439">
                  <a:moveTo>
                    <a:pt x="2525" y="9669"/>
                  </a:moveTo>
                  <a:cubicBezTo>
                    <a:pt x="7287" y="-6206"/>
                    <a:pt x="77138" y="144"/>
                    <a:pt x="107300" y="9669"/>
                  </a:cubicBezTo>
                  <a:cubicBezTo>
                    <a:pt x="137462" y="19194"/>
                    <a:pt x="143813" y="41419"/>
                    <a:pt x="183500" y="66819"/>
                  </a:cubicBezTo>
                  <a:cubicBezTo>
                    <a:pt x="223188" y="92219"/>
                    <a:pt x="324788" y="130319"/>
                    <a:pt x="345425" y="162069"/>
                  </a:cubicBezTo>
                  <a:cubicBezTo>
                    <a:pt x="366062" y="193819"/>
                    <a:pt x="326375" y="254144"/>
                    <a:pt x="307325" y="257319"/>
                  </a:cubicBezTo>
                  <a:cubicBezTo>
                    <a:pt x="288275" y="260494"/>
                    <a:pt x="256525" y="200169"/>
                    <a:pt x="231125" y="181119"/>
                  </a:cubicBezTo>
                  <a:cubicBezTo>
                    <a:pt x="205725" y="162069"/>
                    <a:pt x="188262" y="146194"/>
                    <a:pt x="154925" y="143019"/>
                  </a:cubicBezTo>
                  <a:cubicBezTo>
                    <a:pt x="121588" y="139844"/>
                    <a:pt x="56500" y="163657"/>
                    <a:pt x="31100" y="162069"/>
                  </a:cubicBezTo>
                  <a:cubicBezTo>
                    <a:pt x="5700" y="160482"/>
                    <a:pt x="-5412" y="143019"/>
                    <a:pt x="2525" y="133494"/>
                  </a:cubicBezTo>
                  <a:cubicBezTo>
                    <a:pt x="10462" y="123969"/>
                    <a:pt x="77138" y="123969"/>
                    <a:pt x="78725" y="104919"/>
                  </a:cubicBezTo>
                  <a:cubicBezTo>
                    <a:pt x="80312" y="85869"/>
                    <a:pt x="-2237" y="25544"/>
                    <a:pt x="2525" y="9669"/>
                  </a:cubicBezTo>
                  <a:close/>
                </a:path>
              </a:pathLst>
            </a:custGeom>
            <a:solidFill>
              <a:srgbClr val="FCD5B5"/>
            </a:solidFill>
            <a:ln w="25400" cap="flat" cmpd="sng" algn="ctr">
              <a:solidFill>
                <a:srgbClr val="0D0D0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4" name="Dowolny kształt 42"/>
            <p:cNvSpPr>
              <a:spLocks/>
            </p:cNvSpPr>
            <p:nvPr/>
          </p:nvSpPr>
          <p:spPr bwMode="auto">
            <a:xfrm>
              <a:off x="1143000" y="1724025"/>
              <a:ext cx="171450" cy="123825"/>
            </a:xfrm>
            <a:custGeom>
              <a:avLst/>
              <a:gdLst>
                <a:gd name="T0" fmla="*/ 72189 w 180975"/>
                <a:gd name="T1" fmla="*/ 0 h 133350"/>
                <a:gd name="T2" fmla="*/ 171450 w 180975"/>
                <a:gd name="T3" fmla="*/ 79602 h 133350"/>
                <a:gd name="T4" fmla="*/ 90237 w 180975"/>
                <a:gd name="T5" fmla="*/ 123825 h 133350"/>
                <a:gd name="T6" fmla="*/ 0 w 180975"/>
                <a:gd name="T7" fmla="*/ 44223 h 133350"/>
                <a:gd name="T8" fmla="*/ 72189 w 180975"/>
                <a:gd name="T9" fmla="*/ 0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0975" h="133350">
                  <a:moveTo>
                    <a:pt x="76200" y="0"/>
                  </a:moveTo>
                  <a:lnTo>
                    <a:pt x="180975" y="85725"/>
                  </a:lnTo>
                  <a:lnTo>
                    <a:pt x="95250" y="133350"/>
                  </a:lnTo>
                  <a:lnTo>
                    <a:pt x="0" y="47625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7F7F7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5" name="Dowolny kształt 44"/>
            <p:cNvSpPr>
              <a:spLocks/>
            </p:cNvSpPr>
            <p:nvPr/>
          </p:nvSpPr>
          <p:spPr bwMode="auto">
            <a:xfrm>
              <a:off x="1371600" y="1933575"/>
              <a:ext cx="104836" cy="153477"/>
            </a:xfrm>
            <a:custGeom>
              <a:avLst/>
              <a:gdLst>
                <a:gd name="T0" fmla="*/ 0 w 104836"/>
                <a:gd name="T1" fmla="*/ 85725 h 153477"/>
                <a:gd name="T2" fmla="*/ 38100 w 104836"/>
                <a:gd name="T3" fmla="*/ 152400 h 153477"/>
                <a:gd name="T4" fmla="*/ 104775 w 104836"/>
                <a:gd name="T5" fmla="*/ 38100 h 153477"/>
                <a:gd name="T6" fmla="*/ 47625 w 104836"/>
                <a:gd name="T7" fmla="*/ 0 h 1534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836" h="153477">
                  <a:moveTo>
                    <a:pt x="0" y="85725"/>
                  </a:moveTo>
                  <a:cubicBezTo>
                    <a:pt x="10319" y="123031"/>
                    <a:pt x="20638" y="160337"/>
                    <a:pt x="38100" y="152400"/>
                  </a:cubicBezTo>
                  <a:cubicBezTo>
                    <a:pt x="55562" y="144463"/>
                    <a:pt x="103188" y="63500"/>
                    <a:pt x="104775" y="38100"/>
                  </a:cubicBezTo>
                  <a:cubicBezTo>
                    <a:pt x="106363" y="12700"/>
                    <a:pt x="76994" y="6350"/>
                    <a:pt x="47625" y="0"/>
                  </a:cubicBezTo>
                </a:path>
              </a:pathLst>
            </a:cu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6" name="Dowolny kształt 46"/>
            <p:cNvSpPr>
              <a:spLocks/>
            </p:cNvSpPr>
            <p:nvPr/>
          </p:nvSpPr>
          <p:spPr bwMode="auto">
            <a:xfrm>
              <a:off x="1428750" y="1857375"/>
              <a:ext cx="112183" cy="295275"/>
            </a:xfrm>
            <a:custGeom>
              <a:avLst/>
              <a:gdLst>
                <a:gd name="T0" fmla="*/ 112183 w 112183"/>
                <a:gd name="T1" fmla="*/ 0 h 295275"/>
                <a:gd name="T2" fmla="*/ 7408 w 112183"/>
                <a:gd name="T3" fmla="*/ 180975 h 295275"/>
                <a:gd name="T4" fmla="*/ 16933 w 112183"/>
                <a:gd name="T5" fmla="*/ 295275 h 2952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2183" h="295275">
                  <a:moveTo>
                    <a:pt x="112183" y="0"/>
                  </a:moveTo>
                  <a:cubicBezTo>
                    <a:pt x="67733" y="65881"/>
                    <a:pt x="23283" y="131763"/>
                    <a:pt x="7408" y="180975"/>
                  </a:cubicBezTo>
                  <a:cubicBezTo>
                    <a:pt x="-8467" y="230187"/>
                    <a:pt x="4233" y="262731"/>
                    <a:pt x="16933" y="295275"/>
                  </a:cubicBezTo>
                </a:path>
              </a:pathLst>
            </a:cu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7" name="Dowolny kształt 47"/>
            <p:cNvSpPr>
              <a:spLocks/>
            </p:cNvSpPr>
            <p:nvPr/>
          </p:nvSpPr>
          <p:spPr bwMode="auto">
            <a:xfrm>
              <a:off x="1990725" y="2457450"/>
              <a:ext cx="203089" cy="238611"/>
            </a:xfrm>
            <a:custGeom>
              <a:avLst/>
              <a:gdLst>
                <a:gd name="T0" fmla="*/ 50030 w 203089"/>
                <a:gd name="T1" fmla="*/ 0 h 238611"/>
                <a:gd name="T2" fmla="*/ 2405 w 203089"/>
                <a:gd name="T3" fmla="*/ 190500 h 238611"/>
                <a:gd name="T4" fmla="*/ 116705 w 203089"/>
                <a:gd name="T5" fmla="*/ 238125 h 238611"/>
                <a:gd name="T6" fmla="*/ 202430 w 203089"/>
                <a:gd name="T7" fmla="*/ 209550 h 238611"/>
                <a:gd name="T8" fmla="*/ 154805 w 203089"/>
                <a:gd name="T9" fmla="*/ 123825 h 238611"/>
                <a:gd name="T10" fmla="*/ 126230 w 203089"/>
                <a:gd name="T11" fmla="*/ 19050 h 2386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3089" h="238611">
                  <a:moveTo>
                    <a:pt x="50030" y="0"/>
                  </a:moveTo>
                  <a:cubicBezTo>
                    <a:pt x="20661" y="75406"/>
                    <a:pt x="-8708" y="150813"/>
                    <a:pt x="2405" y="190500"/>
                  </a:cubicBezTo>
                  <a:cubicBezTo>
                    <a:pt x="13517" y="230188"/>
                    <a:pt x="83368" y="234950"/>
                    <a:pt x="116705" y="238125"/>
                  </a:cubicBezTo>
                  <a:cubicBezTo>
                    <a:pt x="150042" y="241300"/>
                    <a:pt x="196080" y="228600"/>
                    <a:pt x="202430" y="209550"/>
                  </a:cubicBezTo>
                  <a:cubicBezTo>
                    <a:pt x="208780" y="190500"/>
                    <a:pt x="167505" y="155575"/>
                    <a:pt x="154805" y="123825"/>
                  </a:cubicBezTo>
                  <a:cubicBezTo>
                    <a:pt x="142105" y="92075"/>
                    <a:pt x="134167" y="55562"/>
                    <a:pt x="126230" y="19050"/>
                  </a:cubicBezTo>
                </a:path>
              </a:pathLst>
            </a:custGeom>
            <a:solidFill>
              <a:srgbClr val="FDEADA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pic>
        <p:nvPicPr>
          <p:cNvPr id="49" name="Obraz 4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2" y="2543810"/>
            <a:ext cx="2466975" cy="1770380"/>
          </a:xfrm>
          <a:prstGeom prst="rect">
            <a:avLst/>
          </a:prstGeom>
          <a:noFill/>
        </p:spPr>
      </p:pic>
      <p:cxnSp>
        <p:nvCxnSpPr>
          <p:cNvPr id="3118" name="AutoShape 46"/>
          <p:cNvCxnSpPr>
            <a:cxnSpLocks noChangeShapeType="1"/>
          </p:cNvCxnSpPr>
          <p:nvPr/>
        </p:nvCxnSpPr>
        <p:spPr bwMode="auto">
          <a:xfrm flipV="1">
            <a:off x="5240700" y="2031990"/>
            <a:ext cx="2562225" cy="809625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Łącznik prosty ze strzałką 32"/>
          <p:cNvCxnSpPr/>
          <p:nvPr/>
        </p:nvCxnSpPr>
        <p:spPr>
          <a:xfrm flipH="1" flipV="1">
            <a:off x="1146839" y="3959225"/>
            <a:ext cx="1264921" cy="11979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pole tekstowe 33"/>
          <p:cNvSpPr txBox="1"/>
          <p:nvPr/>
        </p:nvSpPr>
        <p:spPr>
          <a:xfrm>
            <a:off x="4716016" y="871583"/>
            <a:ext cx="1368152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Do 4 m</a:t>
            </a:r>
            <a:endParaRPr lang="pl-PL" dirty="0"/>
          </a:p>
        </p:txBody>
      </p:sp>
      <p:cxnSp>
        <p:nvCxnSpPr>
          <p:cNvPr id="36" name="Łącznik prosty ze strzałką 35"/>
          <p:cNvCxnSpPr/>
          <p:nvPr/>
        </p:nvCxnSpPr>
        <p:spPr>
          <a:xfrm>
            <a:off x="5805487" y="1168623"/>
            <a:ext cx="1077361" cy="4789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91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692696"/>
            <a:ext cx="5148064" cy="4680520"/>
          </a:xfrm>
        </p:spPr>
        <p:txBody>
          <a:bodyPr>
            <a:noAutofit/>
          </a:bodyPr>
          <a:lstStyle/>
          <a:p>
            <a:r>
              <a:rPr lang="pl-PL" sz="1600" dirty="0"/>
              <a:t>§ 142. 1. Osoby korzystające z </a:t>
            </a:r>
            <a:r>
              <a:rPr lang="pl-PL" sz="1600" b="1" dirty="0">
                <a:solidFill>
                  <a:srgbClr val="C00000"/>
                </a:solidFill>
              </a:rPr>
              <a:t>urządzeń krzesełkowych</a:t>
            </a:r>
            <a:r>
              <a:rPr lang="pl-PL" sz="1600" dirty="0"/>
              <a:t>, drabin linowych lub ruchomych podestów roboczych powinny być dodatkowo zabezpieczone przed upadkiem z wysokości za pomocą </a:t>
            </a:r>
            <a:r>
              <a:rPr lang="pl-PL" sz="1600" b="1" dirty="0">
                <a:solidFill>
                  <a:srgbClr val="C00000"/>
                </a:solidFill>
              </a:rPr>
              <a:t>prowadnicy pionowej</a:t>
            </a:r>
            <a:r>
              <a:rPr lang="pl-PL" sz="1600" dirty="0"/>
              <a:t>, </a:t>
            </a:r>
            <a:r>
              <a:rPr lang="pl-PL" sz="1600" dirty="0" smtClean="0"/>
              <a:t>zamocowanej </a:t>
            </a:r>
            <a:r>
              <a:rPr lang="pl-PL" sz="1600" b="1" dirty="0">
                <a:solidFill>
                  <a:srgbClr val="FF0000"/>
                </a:solidFill>
              </a:rPr>
              <a:t>niezależnie od lin nośnych</a:t>
            </a:r>
            <a:r>
              <a:rPr lang="pl-PL" sz="1600" dirty="0"/>
              <a:t> drabiny, krzesełka lub podestu.</a:t>
            </a:r>
          </a:p>
          <a:p>
            <a:r>
              <a:rPr lang="pl-PL" sz="1600" dirty="0"/>
              <a:t>2. Prowadnica pionowa, o której mowa w ust. 1, powinna być naciągnięta w sposób umożliwiający przesuwanie w górę </a:t>
            </a:r>
            <a:r>
              <a:rPr lang="pl-PL" sz="1600" b="1" dirty="0">
                <a:solidFill>
                  <a:srgbClr val="C00000"/>
                </a:solidFill>
              </a:rPr>
              <a:t>aparatu samohamującego</a:t>
            </a:r>
            <a:r>
              <a:rPr lang="pl-PL" sz="1600" dirty="0"/>
              <a:t>.</a:t>
            </a:r>
          </a:p>
          <a:p>
            <a:r>
              <a:rPr lang="pl-PL" sz="1600" dirty="0"/>
              <a:t>3. Prowadnica pionowa, o której mowa w ust. 1, powinna być zabezpieczona przed odchylaniem się większym niż o 2 m. Urządzenia zabezpieczające przed odchylaniem się lin powinny umożliwiać przesuwanie się urządzenia samohamującego.</a:t>
            </a:r>
          </a:p>
          <a:p>
            <a:r>
              <a:rPr lang="pl-PL" sz="1600" dirty="0"/>
              <a:t>4. Długość </a:t>
            </a:r>
            <a:r>
              <a:rPr lang="pl-PL" sz="1600" b="1" dirty="0">
                <a:solidFill>
                  <a:srgbClr val="C00000"/>
                </a:solidFill>
              </a:rPr>
              <a:t>linki bezpieczeństwa</a:t>
            </a:r>
            <a:r>
              <a:rPr lang="pl-PL" sz="1600" dirty="0"/>
              <a:t>, łączącej szelki bezpieczeństwa z aparatem samohamującym, nie powinna przekraczać </a:t>
            </a:r>
            <a:r>
              <a:rPr lang="pl-PL" sz="1600" b="1" dirty="0">
                <a:solidFill>
                  <a:srgbClr val="C00000"/>
                </a:solidFill>
              </a:rPr>
              <a:t>0,5 m</a:t>
            </a:r>
            <a:r>
              <a:rPr lang="pl-PL" sz="1600" dirty="0" smtClean="0"/>
              <a:t>.</a:t>
            </a:r>
            <a:endParaRPr lang="pl-PL" sz="16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pl-PL" dirty="0"/>
              <a:t>Organizacja pracy na </a:t>
            </a:r>
            <a:r>
              <a:rPr lang="pl-PL" dirty="0" smtClean="0"/>
              <a:t>wysokości</a:t>
            </a:r>
            <a:endParaRPr lang="pl-P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4" r="18726"/>
          <a:stretch/>
        </p:blipFill>
        <p:spPr bwMode="auto">
          <a:xfrm>
            <a:off x="6300192" y="1665685"/>
            <a:ext cx="2843808" cy="520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405750" y="6542837"/>
            <a:ext cx="27382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http://www.janitex.pl/prace/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8112484" y="836712"/>
            <a:ext cx="81034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Lina nośna</a:t>
            </a:r>
            <a:endParaRPr lang="pl-PL" sz="1400" dirty="0"/>
          </a:p>
        </p:txBody>
      </p:sp>
      <p:cxnSp>
        <p:nvCxnSpPr>
          <p:cNvPr id="9" name="Łącznik prosty ze strzałką 8"/>
          <p:cNvCxnSpPr/>
          <p:nvPr/>
        </p:nvCxnSpPr>
        <p:spPr>
          <a:xfrm flipH="1">
            <a:off x="7884368" y="1412776"/>
            <a:ext cx="22811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6299152" y="889556"/>
            <a:ext cx="1422943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Prowadnica pionowa</a:t>
            </a:r>
            <a:endParaRPr lang="pl-PL" sz="1400" dirty="0"/>
          </a:p>
        </p:txBody>
      </p:sp>
      <p:cxnSp>
        <p:nvCxnSpPr>
          <p:cNvPr id="11" name="Łącznik prosty ze strzałką 10"/>
          <p:cNvCxnSpPr/>
          <p:nvPr/>
        </p:nvCxnSpPr>
        <p:spPr>
          <a:xfrm>
            <a:off x="6732240" y="1412776"/>
            <a:ext cx="7200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076056" y="2852936"/>
            <a:ext cx="151216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Aparat samohamujący</a:t>
            </a:r>
            <a:endParaRPr lang="pl-PL" sz="1400" dirty="0"/>
          </a:p>
        </p:txBody>
      </p:sp>
      <p:cxnSp>
        <p:nvCxnSpPr>
          <p:cNvPr id="14" name="Łącznik prosty ze strzałką 13"/>
          <p:cNvCxnSpPr/>
          <p:nvPr/>
        </p:nvCxnSpPr>
        <p:spPr>
          <a:xfrm>
            <a:off x="5832140" y="3376156"/>
            <a:ext cx="900100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/>
          <p:cNvSpPr txBox="1"/>
          <p:nvPr/>
        </p:nvSpPr>
        <p:spPr>
          <a:xfrm>
            <a:off x="5076056" y="4270351"/>
            <a:ext cx="1728192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Linka bezpieczeństwa</a:t>
            </a:r>
          </a:p>
          <a:p>
            <a:r>
              <a:rPr lang="pl-PL" sz="1400" dirty="0"/>
              <a:t>z</a:t>
            </a:r>
            <a:r>
              <a:rPr lang="pl-PL" sz="1400" dirty="0" smtClean="0"/>
              <a:t> amortyzatorem</a:t>
            </a:r>
            <a:endParaRPr lang="pl-PL" sz="1400" dirty="0"/>
          </a:p>
        </p:txBody>
      </p:sp>
      <p:cxnSp>
        <p:nvCxnSpPr>
          <p:cNvPr id="17" name="Łącznik prosty ze strzałką 16"/>
          <p:cNvCxnSpPr/>
          <p:nvPr/>
        </p:nvCxnSpPr>
        <p:spPr>
          <a:xfrm flipV="1">
            <a:off x="6732240" y="4077072"/>
            <a:ext cx="432048" cy="1932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ostokąt 20"/>
          <p:cNvSpPr/>
          <p:nvPr/>
        </p:nvSpPr>
        <p:spPr>
          <a:xfrm>
            <a:off x="0" y="6450239"/>
            <a:ext cx="8496944" cy="430887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r>
              <a:rPr lang="pl-PL" sz="1100" dirty="0"/>
              <a:t>ROZPORZĄDZENIE MINISTRA </a:t>
            </a:r>
            <a:r>
              <a:rPr lang="pl-PL" sz="1100" dirty="0" smtClean="0"/>
              <a:t>INFRASTRUKTURY z </a:t>
            </a:r>
            <a:r>
              <a:rPr lang="pl-PL" sz="1100" dirty="0"/>
              <a:t>dnia 6 lutego 2003 </a:t>
            </a:r>
            <a:r>
              <a:rPr lang="pl-PL" sz="1100" dirty="0" smtClean="0"/>
              <a:t>r. w </a:t>
            </a:r>
            <a:r>
              <a:rPr lang="pl-PL" sz="1100" dirty="0"/>
              <a:t>sprawie bezpieczeństwa i higieny pracy podczas wykonywania robót budowlanych</a:t>
            </a:r>
          </a:p>
        </p:txBody>
      </p:sp>
    </p:spTree>
    <p:extLst>
      <p:ext uri="{BB962C8B-B14F-4D97-AF65-F5344CB8AC3E}">
        <p14:creationId xmlns:p14="http://schemas.microsoft.com/office/powerpoint/2010/main" val="59796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29690" y="1124744"/>
            <a:ext cx="6374557" cy="3842794"/>
          </a:xfrm>
        </p:spPr>
        <p:txBody>
          <a:bodyPr>
            <a:normAutofit fontScale="70000" lnSpcReduction="20000"/>
          </a:bodyPr>
          <a:lstStyle/>
          <a:p>
            <a:r>
              <a:rPr lang="pl-PL" dirty="0"/>
              <a:t>§ 21. 1. </a:t>
            </a:r>
            <a:r>
              <a:rPr lang="pl-PL" b="1" dirty="0">
                <a:solidFill>
                  <a:srgbClr val="FF0000"/>
                </a:solidFill>
              </a:rPr>
              <a:t>Strefę niebezpieczną</a:t>
            </a:r>
            <a:r>
              <a:rPr lang="pl-PL" dirty="0"/>
              <a:t>, w której istnieje </a:t>
            </a:r>
            <a:r>
              <a:rPr lang="pl-PL" b="1" dirty="0">
                <a:solidFill>
                  <a:srgbClr val="FF0000"/>
                </a:solidFill>
              </a:rPr>
              <a:t>zagrożenie spadania z wysokości przedmiotów</a:t>
            </a:r>
            <a:r>
              <a:rPr lang="pl-PL" dirty="0"/>
              <a:t>, </a:t>
            </a:r>
            <a:r>
              <a:rPr lang="pl-PL" b="1" dirty="0">
                <a:solidFill>
                  <a:srgbClr val="FF0000"/>
                </a:solidFill>
              </a:rPr>
              <a:t>ogradza się balustradami</a:t>
            </a:r>
            <a:r>
              <a:rPr lang="pl-PL" dirty="0"/>
              <a:t>, </a:t>
            </a:r>
            <a:r>
              <a:rPr lang="pl-PL" dirty="0" smtClean="0"/>
              <a:t>……..</a:t>
            </a:r>
            <a:endParaRPr lang="pl-PL" dirty="0"/>
          </a:p>
          <a:p>
            <a:r>
              <a:rPr lang="pl-PL" dirty="0"/>
              <a:t>2. Strefa niebezpieczna, o której mowa w ust. 1, w swym najmniejszym wymiarze liniowym liczonym od płaszczyzny obiektu budowlanego, nie może wynosić mniej niż </a:t>
            </a:r>
            <a:r>
              <a:rPr lang="pl-PL" b="1" dirty="0">
                <a:solidFill>
                  <a:srgbClr val="FF0000"/>
                </a:solidFill>
              </a:rPr>
              <a:t>1/10 wysokości</a:t>
            </a:r>
            <a:r>
              <a:rPr lang="pl-PL" dirty="0"/>
              <a:t>, z której mogą spadać przedmioty, lecz </a:t>
            </a:r>
            <a:r>
              <a:rPr lang="pl-PL" b="1" dirty="0">
                <a:solidFill>
                  <a:srgbClr val="FF0000"/>
                </a:solidFill>
              </a:rPr>
              <a:t>nie mniej niż 6 m</a:t>
            </a:r>
            <a:r>
              <a:rPr lang="pl-PL" dirty="0"/>
              <a:t>.</a:t>
            </a:r>
          </a:p>
          <a:p>
            <a:r>
              <a:rPr lang="pl-PL" dirty="0"/>
              <a:t>3. W zwartej zabudowie miejskiej strefa niebezpieczna, o której mowa w ust. 1, może być zmniejszona pod warunkiem zastosowania innych rozwiązań technicznych lub organizacyjnych, zabezpieczających przed spadaniem przedmiotów.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1273" y="332656"/>
            <a:ext cx="8229600" cy="562074"/>
          </a:xfrm>
        </p:spPr>
        <p:txBody>
          <a:bodyPr>
            <a:noAutofit/>
          </a:bodyPr>
          <a:lstStyle/>
          <a:p>
            <a:r>
              <a:rPr lang="pl-PL" sz="3200" dirty="0"/>
              <a:t>Organizacja pracy na </a:t>
            </a:r>
            <a:r>
              <a:rPr lang="pl-PL" sz="3200" dirty="0" smtClean="0"/>
              <a:t>wysokości</a:t>
            </a:r>
            <a:br>
              <a:rPr lang="pl-PL" sz="3200" dirty="0" smtClean="0"/>
            </a:br>
            <a:r>
              <a:rPr lang="pl-PL" sz="3200" dirty="0" smtClean="0"/>
              <a:t>strefa niebezpieczna</a:t>
            </a:r>
            <a:endParaRPr lang="pl-PL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0072" y="2154465"/>
            <a:ext cx="4820582" cy="455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46" y="5805264"/>
            <a:ext cx="736555" cy="55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1" y="4810516"/>
            <a:ext cx="476726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1" y="4994260"/>
            <a:ext cx="218558" cy="185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164" y="4994260"/>
            <a:ext cx="217840" cy="186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071" y="5526720"/>
            <a:ext cx="1296144" cy="98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Dowolny kształt 28"/>
          <p:cNvSpPr/>
          <p:nvPr/>
        </p:nvSpPr>
        <p:spPr>
          <a:xfrm>
            <a:off x="320411" y="4770280"/>
            <a:ext cx="4906437" cy="1935597"/>
          </a:xfrm>
          <a:custGeom>
            <a:avLst/>
            <a:gdLst>
              <a:gd name="connsiteX0" fmla="*/ 554585 w 5578234"/>
              <a:gd name="connsiteY0" fmla="*/ 425644 h 2988499"/>
              <a:gd name="connsiteX1" fmla="*/ 5578141 w 5578234"/>
              <a:gd name="connsiteY1" fmla="*/ 2988222 h 2988499"/>
              <a:gd name="connsiteX2" fmla="*/ 690052 w 5578234"/>
              <a:gd name="connsiteY2" fmla="*/ 256311 h 2988499"/>
              <a:gd name="connsiteX3" fmla="*/ 554585 w 5578234"/>
              <a:gd name="connsiteY3" fmla="*/ 425644 h 298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34" h="2988499">
                <a:moveTo>
                  <a:pt x="554585" y="425644"/>
                </a:moveTo>
                <a:cubicBezTo>
                  <a:pt x="1369267" y="880963"/>
                  <a:pt x="5555563" y="3016444"/>
                  <a:pt x="5578141" y="2988222"/>
                </a:cubicBezTo>
                <a:cubicBezTo>
                  <a:pt x="5600719" y="2960000"/>
                  <a:pt x="1525430" y="683407"/>
                  <a:pt x="690052" y="256311"/>
                </a:cubicBezTo>
                <a:cubicBezTo>
                  <a:pt x="-145326" y="-170785"/>
                  <a:pt x="-260097" y="-29675"/>
                  <a:pt x="554585" y="425644"/>
                </a:cubicBezTo>
                <a:close/>
              </a:path>
            </a:pathLst>
          </a:custGeom>
          <a:solidFill>
            <a:schemeClr val="accent2">
              <a:alpha val="68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Dowolny kształt 35"/>
          <p:cNvSpPr/>
          <p:nvPr/>
        </p:nvSpPr>
        <p:spPr>
          <a:xfrm flipH="1">
            <a:off x="331909" y="4653136"/>
            <a:ext cx="4503174" cy="2205141"/>
          </a:xfrm>
          <a:custGeom>
            <a:avLst/>
            <a:gdLst>
              <a:gd name="connsiteX0" fmla="*/ 554585 w 5578234"/>
              <a:gd name="connsiteY0" fmla="*/ 425644 h 2988499"/>
              <a:gd name="connsiteX1" fmla="*/ 5578141 w 5578234"/>
              <a:gd name="connsiteY1" fmla="*/ 2988222 h 2988499"/>
              <a:gd name="connsiteX2" fmla="*/ 690052 w 5578234"/>
              <a:gd name="connsiteY2" fmla="*/ 256311 h 2988499"/>
              <a:gd name="connsiteX3" fmla="*/ 554585 w 5578234"/>
              <a:gd name="connsiteY3" fmla="*/ 425644 h 298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34" h="2988499">
                <a:moveTo>
                  <a:pt x="554585" y="425644"/>
                </a:moveTo>
                <a:cubicBezTo>
                  <a:pt x="1369267" y="880963"/>
                  <a:pt x="5555563" y="3016444"/>
                  <a:pt x="5578141" y="2988222"/>
                </a:cubicBezTo>
                <a:cubicBezTo>
                  <a:pt x="5600719" y="2960000"/>
                  <a:pt x="1525430" y="683407"/>
                  <a:pt x="690052" y="256311"/>
                </a:cubicBezTo>
                <a:cubicBezTo>
                  <a:pt x="-145326" y="-170785"/>
                  <a:pt x="-260097" y="-29675"/>
                  <a:pt x="554585" y="425644"/>
                </a:cubicBezTo>
                <a:close/>
              </a:path>
            </a:pathLst>
          </a:custGeom>
          <a:solidFill>
            <a:schemeClr val="accent2">
              <a:alpha val="68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/>
          <p:cNvSpPr/>
          <p:nvPr/>
        </p:nvSpPr>
        <p:spPr>
          <a:xfrm>
            <a:off x="0" y="6450239"/>
            <a:ext cx="8496944" cy="43088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pl-PL" sz="1100" dirty="0"/>
              <a:t>ROZPORZĄDZENIE MINISTRA </a:t>
            </a:r>
            <a:r>
              <a:rPr lang="pl-PL" sz="1100" dirty="0" smtClean="0"/>
              <a:t>INFRASTRUKTURY z </a:t>
            </a:r>
            <a:r>
              <a:rPr lang="pl-PL" sz="1100" dirty="0"/>
              <a:t>dnia 6 lutego 2003 </a:t>
            </a:r>
            <a:r>
              <a:rPr lang="pl-PL" sz="1100" dirty="0" smtClean="0"/>
              <a:t>r. w </a:t>
            </a:r>
            <a:r>
              <a:rPr lang="pl-PL" sz="1100" dirty="0"/>
              <a:t>sprawie bezpieczeństwa i higieny pracy podczas wykonywania robót budowlanych</a:t>
            </a:r>
          </a:p>
        </p:txBody>
      </p:sp>
    </p:spTree>
    <p:extLst>
      <p:ext uri="{BB962C8B-B14F-4D97-AF65-F5344CB8AC3E}">
        <p14:creationId xmlns:p14="http://schemas.microsoft.com/office/powerpoint/2010/main" val="42735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8609"/>
            <a:ext cx="2296910" cy="199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Definicja pracy na wysokości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404414" y="1322387"/>
            <a:ext cx="5472607" cy="4309939"/>
          </a:xfrm>
        </p:spPr>
        <p:txBody>
          <a:bodyPr>
            <a:normAutofit fontScale="92500" lnSpcReduction="20000"/>
          </a:bodyPr>
          <a:lstStyle/>
          <a:p>
            <a:pPr lvl="0" algn="just">
              <a:buClr>
                <a:srgbClr val="2DA2BF"/>
              </a:buClr>
            </a:pPr>
            <a:r>
              <a:rPr lang="pl-PL" sz="2800" dirty="0">
                <a:solidFill>
                  <a:prstClr val="black"/>
                </a:solidFill>
                <a:latin typeface="Arial Narrow"/>
                <a:ea typeface="Times New Roman"/>
                <a:cs typeface="Arial"/>
              </a:rPr>
              <a:t>Do pracy na wysokości </a:t>
            </a:r>
            <a:r>
              <a:rPr lang="pl-PL" sz="2800" b="1" u="sng" dirty="0">
                <a:solidFill>
                  <a:srgbClr val="FF0000"/>
                </a:solidFill>
                <a:latin typeface="Arial Narrow"/>
                <a:ea typeface="Times New Roman"/>
                <a:cs typeface="Arial"/>
              </a:rPr>
              <a:t>nie zalicza się </a:t>
            </a:r>
            <a:r>
              <a:rPr lang="pl-PL" sz="2800" dirty="0">
                <a:solidFill>
                  <a:prstClr val="black"/>
                </a:solidFill>
                <a:latin typeface="Arial Narrow"/>
                <a:ea typeface="Times New Roman"/>
                <a:cs typeface="Arial"/>
              </a:rPr>
              <a:t>pracy na powierzchni, niezależnie od wysokości, na jakiej się znajduje, jeżeli powierzchnia ta:</a:t>
            </a:r>
            <a:endParaRPr lang="pl-PL" sz="1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>
              <a:buClr>
                <a:srgbClr val="2DA2BF"/>
              </a:buClr>
              <a:buFont typeface="Symbol"/>
              <a:buChar char=""/>
            </a:pPr>
            <a:r>
              <a:rPr lang="pl-PL" sz="2800" b="1" dirty="0">
                <a:solidFill>
                  <a:srgbClr val="FF0000"/>
                </a:solidFill>
                <a:latin typeface="Arial Narrow"/>
                <a:ea typeface="Times New Roman"/>
                <a:cs typeface="Arial"/>
              </a:rPr>
              <a:t>osłonięta</a:t>
            </a:r>
            <a:r>
              <a:rPr lang="pl-PL" sz="2800" dirty="0">
                <a:solidFill>
                  <a:prstClr val="black"/>
                </a:solidFill>
                <a:latin typeface="Arial Narrow"/>
                <a:ea typeface="Times New Roman"/>
                <a:cs typeface="Arial"/>
              </a:rPr>
              <a:t> jest ze wszystkich stron do wysokości co najmniej </a:t>
            </a:r>
            <a:r>
              <a:rPr lang="pl-PL" sz="2800" b="1" dirty="0">
                <a:solidFill>
                  <a:srgbClr val="FF0000"/>
                </a:solidFill>
                <a:latin typeface="Arial Narrow"/>
                <a:ea typeface="Times New Roman"/>
                <a:cs typeface="Arial"/>
              </a:rPr>
              <a:t>1,5 m pełnymi ścianami</a:t>
            </a:r>
            <a:r>
              <a:rPr lang="pl-PL" sz="2800" dirty="0">
                <a:solidFill>
                  <a:prstClr val="black"/>
                </a:solidFill>
                <a:latin typeface="Arial Narrow"/>
                <a:ea typeface="Times New Roman"/>
                <a:cs typeface="Arial"/>
              </a:rPr>
              <a:t> lub ścianami z oknami oszklonymi;</a:t>
            </a:r>
            <a:endParaRPr lang="pl-PL" sz="1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>
              <a:buClr>
                <a:srgbClr val="2DA2BF"/>
              </a:buClr>
              <a:buFont typeface="Symbol"/>
              <a:buChar char=""/>
            </a:pPr>
            <a:r>
              <a:rPr lang="pl-PL" sz="2800" dirty="0">
                <a:solidFill>
                  <a:prstClr val="black"/>
                </a:solidFill>
                <a:latin typeface="Arial Narrow"/>
                <a:ea typeface="Times New Roman"/>
                <a:cs typeface="Arial"/>
              </a:rPr>
              <a:t>wyposażona jest w </a:t>
            </a:r>
            <a:r>
              <a:rPr lang="pl-PL" sz="2800" b="1" dirty="0">
                <a:solidFill>
                  <a:srgbClr val="FF0000"/>
                </a:solidFill>
                <a:latin typeface="Arial Narrow"/>
                <a:ea typeface="Times New Roman"/>
                <a:cs typeface="Arial"/>
              </a:rPr>
              <a:t>inne stałe konstrukcje </a:t>
            </a:r>
            <a:r>
              <a:rPr lang="pl-PL" sz="2800" dirty="0">
                <a:solidFill>
                  <a:prstClr val="black"/>
                </a:solidFill>
                <a:latin typeface="Arial Narrow"/>
                <a:ea typeface="Times New Roman"/>
                <a:cs typeface="Arial"/>
              </a:rPr>
              <a:t>lub </a:t>
            </a:r>
            <a:r>
              <a:rPr lang="pl-PL" sz="2800" b="1" u="sng" dirty="0">
                <a:solidFill>
                  <a:srgbClr val="FF0000"/>
                </a:solidFill>
                <a:latin typeface="Arial Narrow"/>
                <a:ea typeface="Times New Roman"/>
                <a:cs typeface="Arial"/>
              </a:rPr>
              <a:t>urządzenia</a:t>
            </a:r>
            <a:r>
              <a:rPr lang="pl-PL" sz="2800" dirty="0">
                <a:solidFill>
                  <a:prstClr val="black"/>
                </a:solidFill>
                <a:latin typeface="Arial Narrow"/>
                <a:ea typeface="Times New Roman"/>
                <a:cs typeface="Arial"/>
              </a:rPr>
              <a:t> </a:t>
            </a:r>
            <a:r>
              <a:rPr lang="pl-PL" sz="2800" b="1" dirty="0">
                <a:solidFill>
                  <a:srgbClr val="FF0000"/>
                </a:solidFill>
                <a:latin typeface="Arial Narrow"/>
                <a:ea typeface="Times New Roman"/>
                <a:cs typeface="Arial"/>
              </a:rPr>
              <a:t>chroniące pracownika przed upadkiem</a:t>
            </a:r>
            <a:r>
              <a:rPr lang="pl-PL" sz="2800" dirty="0">
                <a:solidFill>
                  <a:prstClr val="black"/>
                </a:solidFill>
                <a:latin typeface="Arial Narrow"/>
                <a:ea typeface="Times New Roman"/>
                <a:cs typeface="Arial"/>
              </a:rPr>
              <a:t> z wysokości</a:t>
            </a:r>
            <a:r>
              <a:rPr lang="pl-PL" sz="2800" dirty="0" smtClean="0">
                <a:solidFill>
                  <a:prstClr val="black"/>
                </a:solidFill>
                <a:latin typeface="Arial Narrow"/>
                <a:ea typeface="Times New Roman"/>
                <a:cs typeface="Arial"/>
              </a:rPr>
              <a:t>.</a:t>
            </a:r>
            <a:endParaRPr lang="pl-PL" sz="18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" b="98514" l="13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2086079"/>
            <a:ext cx="1872208" cy="400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1322387"/>
            <a:ext cx="1627187" cy="55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41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/>
              <a:t>§ 20. 1. Strefę niebezpieczną ogradza się i oznakowuje w sposób uniemożliwiający dostęp osobom postronnym.</a:t>
            </a:r>
          </a:p>
          <a:p>
            <a:r>
              <a:rPr lang="pl-PL" dirty="0"/>
              <a:t>2. Przejścia, przejazdy i stanowiska pracy w </a:t>
            </a:r>
            <a:r>
              <a:rPr lang="pl-PL" b="1" dirty="0">
                <a:solidFill>
                  <a:srgbClr val="FF0000"/>
                </a:solidFill>
              </a:rPr>
              <a:t>strefie niebezpiecznej zabezpiecza się daszkami ochronnymi</a:t>
            </a:r>
            <a:r>
              <a:rPr lang="pl-PL" b="1" dirty="0" smtClean="0">
                <a:solidFill>
                  <a:srgbClr val="FF0000"/>
                </a:solidFill>
              </a:rPr>
              <a:t>.</a:t>
            </a:r>
          </a:p>
          <a:p>
            <a:endParaRPr lang="pl-PL" dirty="0" smtClean="0"/>
          </a:p>
          <a:p>
            <a:r>
              <a:rPr lang="pl-PL" dirty="0" smtClean="0"/>
              <a:t>§</a:t>
            </a:r>
            <a:r>
              <a:rPr lang="pl-PL" dirty="0"/>
              <a:t> 22. 1. Daszki ochronne powinny znajdować się na wysokości nie mniejszej niż </a:t>
            </a:r>
            <a:r>
              <a:rPr lang="pl-PL" b="1" dirty="0">
                <a:solidFill>
                  <a:srgbClr val="FF0000"/>
                </a:solidFill>
              </a:rPr>
              <a:t>2,4 m nad terenem</a:t>
            </a:r>
            <a:r>
              <a:rPr lang="pl-PL" dirty="0"/>
              <a:t> w najniższym miejscu i być </a:t>
            </a:r>
            <a:r>
              <a:rPr lang="pl-PL" b="1" dirty="0">
                <a:solidFill>
                  <a:srgbClr val="FF0000"/>
                </a:solidFill>
              </a:rPr>
              <a:t>nachylone pod kątem 45° w kierunku źródła zagrożenia</a:t>
            </a:r>
            <a:r>
              <a:rPr lang="pl-PL" dirty="0"/>
              <a:t>. Pokrycie daszków powinno być szczelne i odporne na przebicie przez spadające przedmioty.</a:t>
            </a:r>
          </a:p>
          <a:p>
            <a:r>
              <a:rPr lang="pl-PL" dirty="0"/>
              <a:t>2. W miejscach przejść i przejazdów </a:t>
            </a:r>
            <a:r>
              <a:rPr lang="pl-PL" b="1" dirty="0">
                <a:solidFill>
                  <a:srgbClr val="FF0000"/>
                </a:solidFill>
              </a:rPr>
              <a:t>szerokość </a:t>
            </a:r>
            <a:r>
              <a:rPr lang="pl-PL" dirty="0"/>
              <a:t>daszka ochronnego wynosi co najmniej o </a:t>
            </a:r>
            <a:r>
              <a:rPr lang="pl-PL" b="1" dirty="0">
                <a:solidFill>
                  <a:srgbClr val="FF0000"/>
                </a:solidFill>
              </a:rPr>
              <a:t>0,5 m więcej z każdej strony niż szerokość przejścia lub przejazdu</a:t>
            </a:r>
            <a:r>
              <a:rPr lang="pl-PL" dirty="0"/>
              <a:t>.</a:t>
            </a:r>
          </a:p>
          <a:p>
            <a:r>
              <a:rPr lang="pl-PL" dirty="0"/>
              <a:t>3. </a:t>
            </a:r>
            <a:r>
              <a:rPr lang="pl-PL" b="1" u="sng" dirty="0">
                <a:solidFill>
                  <a:srgbClr val="FF0000"/>
                </a:solidFill>
              </a:rPr>
              <a:t>Używanie daszków ochronnych jako rusztowań lub miejsc składowania narzędzi, sprzętu, materiałów jest zabronione.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Organizacja pracy na wysokości</a:t>
            </a:r>
            <a:br>
              <a:rPr lang="pl-PL" dirty="0"/>
            </a:br>
            <a:r>
              <a:rPr lang="pl-PL" dirty="0"/>
              <a:t>strefa niebezpieczna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6450239"/>
            <a:ext cx="8496944" cy="43088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pl-PL" sz="1100" dirty="0"/>
              <a:t>ROZPORZĄDZENIE MINISTRA </a:t>
            </a:r>
            <a:r>
              <a:rPr lang="pl-PL" sz="1100" dirty="0" smtClean="0"/>
              <a:t>INFRASTRUKTURY z </a:t>
            </a:r>
            <a:r>
              <a:rPr lang="pl-PL" sz="1100" dirty="0"/>
              <a:t>dnia 6 lutego 2003 </a:t>
            </a:r>
            <a:r>
              <a:rPr lang="pl-PL" sz="1100" dirty="0" smtClean="0"/>
              <a:t>r. w </a:t>
            </a:r>
            <a:r>
              <a:rPr lang="pl-PL" sz="1100" dirty="0"/>
              <a:t>sprawie bezpieczeństwa i higieny pracy podczas wykonywania robót budowlanych</a:t>
            </a:r>
          </a:p>
        </p:txBody>
      </p:sp>
    </p:spTree>
    <p:extLst>
      <p:ext uri="{BB962C8B-B14F-4D97-AF65-F5344CB8AC3E}">
        <p14:creationId xmlns:p14="http://schemas.microsoft.com/office/powerpoint/2010/main" val="21266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6798" y="1340768"/>
            <a:ext cx="8229600" cy="3905572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§ 50. </a:t>
            </a:r>
            <a:r>
              <a:rPr lang="pl-PL" dirty="0" smtClean="0"/>
              <a:t>1</a:t>
            </a:r>
            <a:r>
              <a:rPr lang="pl-PL" dirty="0"/>
              <a:t>. Stosowane w zakładach pracy drabiny przenośne powinny spełniać wymagania określone w </a:t>
            </a:r>
            <a:r>
              <a:rPr lang="pl-PL" b="1" dirty="0">
                <a:solidFill>
                  <a:srgbClr val="FF0000"/>
                </a:solidFill>
              </a:rPr>
              <a:t>Polskich Normach</a:t>
            </a:r>
            <a:r>
              <a:rPr lang="pl-PL" dirty="0"/>
              <a:t>.</a:t>
            </a:r>
          </a:p>
          <a:p>
            <a:r>
              <a:rPr lang="pl-PL" dirty="0"/>
              <a:t>2. Drabiny przenośne powinny być stosowane zgodnie z ich przeznaczeniem, w sposób niestwarzający zagrożeń dla ich użytkowników i osób przebywających w pobliżu. </a:t>
            </a:r>
            <a:r>
              <a:rPr lang="pl-PL" b="1" dirty="0">
                <a:solidFill>
                  <a:srgbClr val="FF0000"/>
                </a:solidFill>
              </a:rPr>
              <a:t>Wymagania</a:t>
            </a:r>
            <a:r>
              <a:rPr lang="pl-PL" dirty="0"/>
              <a:t> bezpieczeństwa przy stosowaniu drabin są określone w przepisach w sprawie </a:t>
            </a:r>
            <a:r>
              <a:rPr lang="pl-PL" b="1" dirty="0">
                <a:solidFill>
                  <a:srgbClr val="FF0000"/>
                </a:solidFill>
              </a:rPr>
              <a:t>minimalnych wymagań dotyczących bezpieczeństwa i higieny pracy w zakresie użytkowania maszyn</a:t>
            </a:r>
            <a:r>
              <a:rPr lang="pl-PL" dirty="0"/>
              <a:t> przez pracowników podczas pracy.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dirty="0"/>
              <a:t>Jeszcze o drabinach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6177"/>
            <a:ext cx="784860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0" y="6421978"/>
            <a:ext cx="621701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100" dirty="0"/>
              <a:t>ROZPORZĄDZENIE MINISTRA PRACY I POLITYKI </a:t>
            </a:r>
            <a:r>
              <a:rPr lang="pl-PL" sz="1100" dirty="0" smtClean="0"/>
              <a:t>SOCJALNEJ z </a:t>
            </a:r>
            <a:r>
              <a:rPr lang="pl-PL" sz="1100" dirty="0"/>
              <a:t>dnia 26 września 1997 r.</a:t>
            </a:r>
          </a:p>
          <a:p>
            <a:r>
              <a:rPr lang="pl-PL" sz="1100" dirty="0"/>
              <a:t>w sprawie ogólnych przepisów bezpieczeństwa i higieny pracy</a:t>
            </a:r>
          </a:p>
        </p:txBody>
      </p:sp>
    </p:spTree>
    <p:extLst>
      <p:ext uri="{BB962C8B-B14F-4D97-AF65-F5344CB8AC3E}">
        <p14:creationId xmlns:p14="http://schemas.microsoft.com/office/powerpoint/2010/main" val="50508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1484784"/>
            <a:ext cx="6131024" cy="4882547"/>
          </a:xfrm>
          <a:solidFill>
            <a:srgbClr val="FFFF00">
              <a:alpha val="51000"/>
            </a:srgbClr>
          </a:solidFill>
        </p:spPr>
        <p:txBody>
          <a:bodyPr>
            <a:normAutofit fontScale="47500" lnSpcReduction="20000"/>
          </a:bodyPr>
          <a:lstStyle/>
          <a:p>
            <a:r>
              <a:rPr lang="pl-PL" dirty="0"/>
              <a:t>§ 50. 1. Stosowane w zakładach pracy drabiny przenośne powinny spełniać wymagania Polskich Norm.</a:t>
            </a:r>
          </a:p>
          <a:p>
            <a:r>
              <a:rPr lang="pl-PL" dirty="0"/>
              <a:t>2. Przy używaniu drabin przenośnych niedopuszczalne jest w szczególności:</a:t>
            </a:r>
          </a:p>
          <a:p>
            <a:r>
              <a:rPr lang="pl-PL" dirty="0" smtClean="0"/>
              <a:t>1</a:t>
            </a:r>
            <a:r>
              <a:rPr lang="pl-PL" dirty="0"/>
              <a:t>)	stosowanie drabin uszkodzonych;</a:t>
            </a:r>
          </a:p>
          <a:p>
            <a:r>
              <a:rPr lang="pl-PL" dirty="0" smtClean="0"/>
              <a:t>2</a:t>
            </a:r>
            <a:r>
              <a:rPr lang="pl-PL" dirty="0"/>
              <a:t>)	</a:t>
            </a:r>
            <a:r>
              <a:rPr lang="pl-PL" u="sng" dirty="0">
                <a:solidFill>
                  <a:srgbClr val="FF0000"/>
                </a:solidFill>
              </a:rPr>
              <a:t>stosowanie drabiny jako drogi stałego transportu, a także do przenoszenia ciężarów o masie powyżej 10 kg;</a:t>
            </a:r>
          </a:p>
          <a:p>
            <a:r>
              <a:rPr lang="pl-PL" dirty="0" smtClean="0"/>
              <a:t>3</a:t>
            </a:r>
            <a:r>
              <a:rPr lang="pl-PL" dirty="0"/>
              <a:t>)	używanie drabiny niezgodnie z przeznaczeniem;</a:t>
            </a:r>
          </a:p>
          <a:p>
            <a:r>
              <a:rPr lang="pl-PL" dirty="0" smtClean="0"/>
              <a:t>4</a:t>
            </a:r>
            <a:r>
              <a:rPr lang="pl-PL" dirty="0"/>
              <a:t>)	</a:t>
            </a:r>
            <a:r>
              <a:rPr lang="pl-PL" u="sng" dirty="0">
                <a:solidFill>
                  <a:srgbClr val="FF0000"/>
                </a:solidFill>
              </a:rPr>
              <a:t>używanie drabiny rozstawnej jako przystawnej;</a:t>
            </a:r>
          </a:p>
          <a:p>
            <a:r>
              <a:rPr lang="pl-PL" dirty="0" smtClean="0"/>
              <a:t>5</a:t>
            </a:r>
            <a:r>
              <a:rPr lang="pl-PL" dirty="0"/>
              <a:t>)	ustawianie drabiny na niestabilnym podłożu;</a:t>
            </a:r>
          </a:p>
          <a:p>
            <a:r>
              <a:rPr lang="pl-PL" dirty="0" smtClean="0"/>
              <a:t>6</a:t>
            </a:r>
            <a:r>
              <a:rPr lang="pl-PL" dirty="0"/>
              <a:t>)	opieranie drabiny przystawnej o śliskie płaszczyzny, o obiekty lekkie lub wywrotne albo o stosy materiałów niezapewniające stabilności drabiny;</a:t>
            </a:r>
          </a:p>
          <a:p>
            <a:r>
              <a:rPr lang="pl-PL" dirty="0" smtClean="0"/>
              <a:t>7</a:t>
            </a:r>
            <a:r>
              <a:rPr lang="pl-PL" dirty="0"/>
              <a:t>)	</a:t>
            </a:r>
            <a:r>
              <a:rPr lang="pl-PL" u="sng" dirty="0">
                <a:solidFill>
                  <a:srgbClr val="FF0000"/>
                </a:solidFill>
              </a:rPr>
              <a:t>stawianie drabiny przed zamkniętymi drzwiami, jeżeli nie są one zamknięte na klucz od strony ustawianej drabiny;</a:t>
            </a:r>
          </a:p>
          <a:p>
            <a:r>
              <a:rPr lang="pl-PL" dirty="0" smtClean="0"/>
              <a:t>8</a:t>
            </a:r>
            <a:r>
              <a:rPr lang="pl-PL" dirty="0"/>
              <a:t>)	</a:t>
            </a:r>
            <a:r>
              <a:rPr lang="pl-PL" u="sng" dirty="0">
                <a:solidFill>
                  <a:srgbClr val="FF0000"/>
                </a:solidFill>
              </a:rPr>
              <a:t>ustawianie drabin w bezpośrednim sąsiedztwie maszyn i innych urządzeń - w sposób stwarzający zagrożenia dla pracowników używających drabiny;</a:t>
            </a:r>
          </a:p>
          <a:p>
            <a:r>
              <a:rPr lang="pl-PL" dirty="0" smtClean="0"/>
              <a:t>9</a:t>
            </a:r>
            <a:r>
              <a:rPr lang="pl-PL" dirty="0"/>
              <a:t>)	</a:t>
            </a:r>
            <a:r>
              <a:rPr lang="pl-PL" u="sng" dirty="0">
                <a:solidFill>
                  <a:srgbClr val="FF0000"/>
                </a:solidFill>
              </a:rPr>
              <a:t>wchodzenie i schodzenie z drabiny plecami do niej;</a:t>
            </a:r>
          </a:p>
          <a:p>
            <a:r>
              <a:rPr lang="pl-PL" dirty="0" smtClean="0"/>
              <a:t>10</a:t>
            </a:r>
            <a:r>
              <a:rPr lang="pl-PL" dirty="0"/>
              <a:t>)	</a:t>
            </a:r>
            <a:r>
              <a:rPr lang="pl-PL" u="sng" dirty="0">
                <a:solidFill>
                  <a:srgbClr val="FF0000"/>
                </a:solidFill>
              </a:rPr>
              <a:t>przenoszenie drabiny o długości powyżej 4 m przez jedną osobę.</a:t>
            </a:r>
          </a:p>
          <a:p>
            <a:r>
              <a:rPr lang="pl-PL" dirty="0"/>
              <a:t>3. </a:t>
            </a:r>
            <a:r>
              <a:rPr lang="pl-PL" dirty="0">
                <a:solidFill>
                  <a:srgbClr val="FF0000"/>
                </a:solidFill>
              </a:rPr>
              <a:t>Drabina przystawna powinna wystawać ponad powierzchnię, na którą prowadzi, co najmniej 0,75 m, a kąt jej nachylenia powinien wynosić od 65° do 75°.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92088"/>
          </a:xfrm>
        </p:spPr>
        <p:txBody>
          <a:bodyPr>
            <a:noAutofit/>
          </a:bodyPr>
          <a:lstStyle/>
          <a:p>
            <a:r>
              <a:rPr lang="pl-PL" sz="3600" dirty="0"/>
              <a:t>Jeszcze o </a:t>
            </a:r>
            <a:r>
              <a:rPr lang="pl-PL" sz="3600" dirty="0" smtClean="0"/>
              <a:t>drabinach </a:t>
            </a:r>
            <a:br>
              <a:rPr lang="pl-PL" sz="3600" dirty="0" smtClean="0"/>
            </a:br>
            <a:r>
              <a:rPr lang="pl-PL" sz="3600" dirty="0" smtClean="0"/>
              <a:t>– </a:t>
            </a:r>
            <a:r>
              <a:rPr lang="pl-PL" sz="3600" dirty="0" smtClean="0">
                <a:solidFill>
                  <a:srgbClr val="FF0000"/>
                </a:solidFill>
              </a:rPr>
              <a:t>wersja archiwalna</a:t>
            </a:r>
            <a:endParaRPr lang="pl-PL" sz="36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075" y="2291063"/>
            <a:ext cx="2481263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0" y="6421978"/>
            <a:ext cx="62170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>
                <a:solidFill>
                  <a:srgbClr val="FFC000"/>
                </a:solidFill>
              </a:rPr>
              <a:t>ROZPORZĄDZENIE MINISTRA PRACY I POLITYKI </a:t>
            </a:r>
            <a:r>
              <a:rPr lang="pl-PL" sz="1100" dirty="0" smtClean="0">
                <a:solidFill>
                  <a:srgbClr val="FFC000"/>
                </a:solidFill>
              </a:rPr>
              <a:t>SOCJALNEJ z </a:t>
            </a:r>
            <a:r>
              <a:rPr lang="pl-PL" sz="1100" dirty="0">
                <a:solidFill>
                  <a:srgbClr val="FFC000"/>
                </a:solidFill>
              </a:rPr>
              <a:t>dnia 26 września 1997 r.</a:t>
            </a:r>
          </a:p>
          <a:p>
            <a:r>
              <a:rPr lang="pl-PL" sz="1100" dirty="0">
                <a:solidFill>
                  <a:srgbClr val="FFC000"/>
                </a:solidFill>
              </a:rPr>
              <a:t>w sprawie ogólnych przepisów bezpieczeństwa i higieny pracy</a:t>
            </a:r>
          </a:p>
        </p:txBody>
      </p:sp>
      <p:sp>
        <p:nvSpPr>
          <p:cNvPr id="4" name="Dowolny kształt 3"/>
          <p:cNvSpPr/>
          <p:nvPr/>
        </p:nvSpPr>
        <p:spPr>
          <a:xfrm>
            <a:off x="395536" y="1556792"/>
            <a:ext cx="6120680" cy="4798852"/>
          </a:xfrm>
          <a:custGeom>
            <a:avLst/>
            <a:gdLst>
              <a:gd name="connsiteX0" fmla="*/ 0 w 5994400"/>
              <a:gd name="connsiteY0" fmla="*/ 4831644 h 5136444"/>
              <a:gd name="connsiteX1" fmla="*/ 417689 w 5994400"/>
              <a:gd name="connsiteY1" fmla="*/ 5136444 h 5136444"/>
              <a:gd name="connsiteX2" fmla="*/ 5994400 w 5994400"/>
              <a:gd name="connsiteY2" fmla="*/ 237067 h 5136444"/>
              <a:gd name="connsiteX3" fmla="*/ 5667022 w 5994400"/>
              <a:gd name="connsiteY3" fmla="*/ 0 h 5136444"/>
              <a:gd name="connsiteX4" fmla="*/ 90311 w 5994400"/>
              <a:gd name="connsiteY4" fmla="*/ 4842933 h 513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4400" h="5136444">
                <a:moveTo>
                  <a:pt x="0" y="4831644"/>
                </a:moveTo>
                <a:lnTo>
                  <a:pt x="417689" y="5136444"/>
                </a:lnTo>
                <a:lnTo>
                  <a:pt x="5994400" y="237067"/>
                </a:lnTo>
                <a:lnTo>
                  <a:pt x="5667022" y="0"/>
                </a:lnTo>
                <a:lnTo>
                  <a:pt x="90311" y="4842933"/>
                </a:lnTo>
              </a:path>
            </a:pathLst>
          </a:custGeom>
          <a:solidFill>
            <a:schemeClr val="accent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243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upa 106"/>
          <p:cNvGrpSpPr/>
          <p:nvPr/>
        </p:nvGrpSpPr>
        <p:grpSpPr>
          <a:xfrm>
            <a:off x="7227968" y="5298832"/>
            <a:ext cx="2376264" cy="1174519"/>
            <a:chOff x="467544" y="3400252"/>
            <a:chExt cx="2376264" cy="1174519"/>
          </a:xfrm>
          <a:scene3d>
            <a:camera prst="orthographicFront">
              <a:rot lat="1443900" lon="17917011" rev="21437187"/>
            </a:camera>
            <a:lightRig rig="threePt" dir="t"/>
          </a:scene3d>
        </p:grpSpPr>
        <p:sp>
          <p:nvSpPr>
            <p:cNvPr id="108" name="Prostokąt z rogami zaokrąglonymi z jednej strony 107"/>
            <p:cNvSpPr/>
            <p:nvPr/>
          </p:nvSpPr>
          <p:spPr>
            <a:xfrm>
              <a:off x="467544" y="3425589"/>
              <a:ext cx="2376264" cy="1123444"/>
            </a:xfrm>
            <a:prstGeom prst="round2Same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9" name="Łącznik prostoliniowy 108"/>
            <p:cNvCxnSpPr/>
            <p:nvPr/>
          </p:nvCxnSpPr>
          <p:spPr>
            <a:xfrm>
              <a:off x="755576" y="342558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Łącznik prostoliniowy 109"/>
            <p:cNvCxnSpPr/>
            <p:nvPr/>
          </p:nvCxnSpPr>
          <p:spPr>
            <a:xfrm>
              <a:off x="1043608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Łącznik prostoliniowy 110"/>
            <p:cNvCxnSpPr/>
            <p:nvPr/>
          </p:nvCxnSpPr>
          <p:spPr>
            <a:xfrm>
              <a:off x="2007553" y="3451327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Łącznik prostoliniowy 111"/>
            <p:cNvCxnSpPr/>
            <p:nvPr/>
          </p:nvCxnSpPr>
          <p:spPr>
            <a:xfrm>
              <a:off x="1370041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Łącznik prostoliniowy 112"/>
            <p:cNvCxnSpPr/>
            <p:nvPr/>
          </p:nvCxnSpPr>
          <p:spPr>
            <a:xfrm>
              <a:off x="1655676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Łącznik prostoliniowy 113"/>
            <p:cNvCxnSpPr/>
            <p:nvPr/>
          </p:nvCxnSpPr>
          <p:spPr>
            <a:xfrm>
              <a:off x="2627784" y="3400252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Łącznik prostoliniowy 114"/>
            <p:cNvCxnSpPr/>
            <p:nvPr/>
          </p:nvCxnSpPr>
          <p:spPr>
            <a:xfrm>
              <a:off x="2339752" y="3447481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Prostokąt 115"/>
            <p:cNvSpPr/>
            <p:nvPr/>
          </p:nvSpPr>
          <p:spPr>
            <a:xfrm>
              <a:off x="467544" y="4403225"/>
              <a:ext cx="2376264" cy="14999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Praca na drabinach </a:t>
            </a:r>
            <a:endParaRPr lang="pl-PL" dirty="0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 rot="21424688">
            <a:off x="2007553" y="5202057"/>
            <a:ext cx="5948823" cy="1219921"/>
          </a:xfrm>
          <a:custGeom>
            <a:avLst/>
            <a:gdLst>
              <a:gd name="T0" fmla="*/ 466725 w 6981825"/>
              <a:gd name="T1" fmla="*/ 0 h 1152525"/>
              <a:gd name="T2" fmla="*/ 6981825 w 6981825"/>
              <a:gd name="T3" fmla="*/ 464757 h 1152525"/>
              <a:gd name="T4" fmla="*/ 5734050 w 6981825"/>
              <a:gd name="T5" fmla="*/ 1371600 h 1152525"/>
              <a:gd name="T6" fmla="*/ 0 w 6981825"/>
              <a:gd name="T7" fmla="*/ 260717 h 1152525"/>
              <a:gd name="T8" fmla="*/ 466725 w 6981825"/>
              <a:gd name="T9" fmla="*/ 0 h 11525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981825" h="1152525">
                <a:moveTo>
                  <a:pt x="466725" y="0"/>
                </a:moveTo>
                <a:lnTo>
                  <a:pt x="6981825" y="390525"/>
                </a:lnTo>
                <a:lnTo>
                  <a:pt x="5734050" y="1152525"/>
                </a:lnTo>
                <a:lnTo>
                  <a:pt x="0" y="219075"/>
                </a:lnTo>
                <a:lnTo>
                  <a:pt x="466725" y="0"/>
                </a:lnTo>
                <a:close/>
              </a:path>
            </a:pathLst>
          </a:custGeom>
          <a:pattFill prst="diagBrick">
            <a:fgClr>
              <a:srgbClr val="984807"/>
            </a:fgClr>
            <a:bgClr>
              <a:srgbClr val="FFFFFF"/>
            </a:bgClr>
          </a:pattFill>
          <a:ln w="25400" cap="flat" cmpd="sng" algn="ctr">
            <a:solidFill>
              <a:srgbClr val="984807"/>
            </a:solidFill>
            <a:prstDash val="solid"/>
            <a:round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pl-PL"/>
          </a:p>
        </p:txBody>
      </p:sp>
      <p:sp>
        <p:nvSpPr>
          <p:cNvPr id="4" name="Elipsa 3"/>
          <p:cNvSpPr/>
          <p:nvPr/>
        </p:nvSpPr>
        <p:spPr>
          <a:xfrm>
            <a:off x="1381764" y="4844228"/>
            <a:ext cx="5998548" cy="20431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rapez 26"/>
          <p:cNvSpPr>
            <a:spLocks/>
          </p:cNvSpPr>
          <p:nvPr/>
        </p:nvSpPr>
        <p:spPr bwMode="auto">
          <a:xfrm rot="16200000">
            <a:off x="3573288" y="1154233"/>
            <a:ext cx="3098374" cy="5537202"/>
          </a:xfrm>
          <a:custGeom>
            <a:avLst/>
            <a:gdLst>
              <a:gd name="T0" fmla="*/ 0 w 3483610"/>
              <a:gd name="T1" fmla="*/ 3505200 h 3505200"/>
              <a:gd name="T2" fmla="*/ 198775 w 3483610"/>
              <a:gd name="T3" fmla="*/ 0 h 3505200"/>
              <a:gd name="T4" fmla="*/ 3284835 w 3483610"/>
              <a:gd name="T5" fmla="*/ 0 h 3505200"/>
              <a:gd name="T6" fmla="*/ 3483610 w 3483610"/>
              <a:gd name="T7" fmla="*/ 3505200 h 3505200"/>
              <a:gd name="T8" fmla="*/ 0 w 3483610"/>
              <a:gd name="T9" fmla="*/ 3505200 h 3505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83610" h="3505200">
                <a:moveTo>
                  <a:pt x="0" y="3505200"/>
                </a:moveTo>
                <a:lnTo>
                  <a:pt x="198775" y="0"/>
                </a:lnTo>
                <a:lnTo>
                  <a:pt x="3284835" y="0"/>
                </a:lnTo>
                <a:lnTo>
                  <a:pt x="3483610" y="3505200"/>
                </a:lnTo>
                <a:lnTo>
                  <a:pt x="0" y="3505200"/>
                </a:lnTo>
                <a:close/>
              </a:path>
            </a:pathLst>
          </a:custGeom>
          <a:pattFill prst="horzBrick">
            <a:fgClr>
              <a:srgbClr val="F2F2F2"/>
            </a:fgClr>
            <a:bgClr>
              <a:srgbClr val="FFC000"/>
            </a:bgClr>
          </a:pattFill>
          <a:ln w="6350" cap="flat" cmpd="sng" algn="ctr">
            <a:solidFill>
              <a:srgbClr val="C00000">
                <a:alpha val="52940"/>
              </a:srgbClr>
            </a:solidFill>
            <a:prstDash val="solid"/>
            <a:round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pl-PL"/>
          </a:p>
        </p:txBody>
      </p:sp>
      <p:sp>
        <p:nvSpPr>
          <p:cNvPr id="11" name="Trapez 30"/>
          <p:cNvSpPr>
            <a:spLocks/>
          </p:cNvSpPr>
          <p:nvPr/>
        </p:nvSpPr>
        <p:spPr bwMode="auto">
          <a:xfrm rot="16200000">
            <a:off x="3581222" y="1175118"/>
            <a:ext cx="3089902" cy="5544592"/>
          </a:xfrm>
          <a:custGeom>
            <a:avLst/>
            <a:gdLst>
              <a:gd name="T0" fmla="*/ 0 w 3474085"/>
              <a:gd name="T1" fmla="*/ 3505200 h 3505200"/>
              <a:gd name="T2" fmla="*/ 198231 w 3474085"/>
              <a:gd name="T3" fmla="*/ 0 h 3505200"/>
              <a:gd name="T4" fmla="*/ 3275854 w 3474085"/>
              <a:gd name="T5" fmla="*/ 0 h 3505200"/>
              <a:gd name="T6" fmla="*/ 3474085 w 3474085"/>
              <a:gd name="T7" fmla="*/ 3505200 h 3505200"/>
              <a:gd name="T8" fmla="*/ 0 w 3474085"/>
              <a:gd name="T9" fmla="*/ 3505200 h 3505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74085" h="3505200">
                <a:moveTo>
                  <a:pt x="0" y="3505200"/>
                </a:moveTo>
                <a:lnTo>
                  <a:pt x="198231" y="0"/>
                </a:lnTo>
                <a:lnTo>
                  <a:pt x="3275854" y="0"/>
                </a:lnTo>
                <a:lnTo>
                  <a:pt x="3474085" y="3505200"/>
                </a:lnTo>
                <a:lnTo>
                  <a:pt x="0" y="3505200"/>
                </a:lnTo>
                <a:close/>
              </a:path>
            </a:pathLst>
          </a:custGeom>
          <a:gradFill rotWithShape="0">
            <a:gsLst>
              <a:gs pos="0">
                <a:srgbClr val="984807">
                  <a:gamma/>
                  <a:tint val="90588"/>
                  <a:invGamma/>
                  <a:alpha val="53999"/>
                </a:srgbClr>
              </a:gs>
              <a:gs pos="100000">
                <a:srgbClr val="984807">
                  <a:alpha val="56000"/>
                </a:srgbClr>
              </a:gs>
            </a:gsLst>
            <a:lin ang="0" scaled="1"/>
          </a:gradFill>
          <a:ln w="6350" cap="flat" cmpd="sng" algn="ctr">
            <a:solidFill>
              <a:srgbClr val="C00000">
                <a:alpha val="52940"/>
              </a:srgbClr>
            </a:solidFill>
            <a:prstDash val="solid"/>
            <a:round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pl-PL"/>
          </a:p>
        </p:txBody>
      </p:sp>
      <p:grpSp>
        <p:nvGrpSpPr>
          <p:cNvPr id="12" name="Grupa 11"/>
          <p:cNvGrpSpPr>
            <a:grpSpLocks/>
          </p:cNvGrpSpPr>
          <p:nvPr/>
        </p:nvGrpSpPr>
        <p:grpSpPr bwMode="auto">
          <a:xfrm rot="21103333">
            <a:off x="3387225" y="1762556"/>
            <a:ext cx="2134434" cy="3668235"/>
            <a:chOff x="0" y="0"/>
            <a:chExt cx="2505075" cy="4124325"/>
          </a:xfrm>
        </p:grpSpPr>
        <p:sp>
          <p:nvSpPr>
            <p:cNvPr id="47" name="Pasek ukośny 1"/>
            <p:cNvSpPr>
              <a:spLocks/>
            </p:cNvSpPr>
            <p:nvPr/>
          </p:nvSpPr>
          <p:spPr bwMode="auto">
            <a:xfrm flipH="1" flipV="1">
              <a:off x="0" y="0"/>
              <a:ext cx="2076450" cy="3981450"/>
            </a:xfrm>
            <a:custGeom>
              <a:avLst/>
              <a:gdLst>
                <a:gd name="T0" fmla="*/ 0 w 2076450"/>
                <a:gd name="T1" fmla="*/ 3773459 h 3981450"/>
                <a:gd name="T2" fmla="*/ 1967976 w 2076450"/>
                <a:gd name="T3" fmla="*/ 0 h 3981450"/>
                <a:gd name="T4" fmla="*/ 2076450 w 2076450"/>
                <a:gd name="T5" fmla="*/ 0 h 3981450"/>
                <a:gd name="T6" fmla="*/ 0 w 2076450"/>
                <a:gd name="T7" fmla="*/ 3981450 h 3981450"/>
                <a:gd name="T8" fmla="*/ 0 w 2076450"/>
                <a:gd name="T9" fmla="*/ 3773459 h 39814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76450" h="3981450">
                  <a:moveTo>
                    <a:pt x="0" y="3773459"/>
                  </a:moveTo>
                  <a:lnTo>
                    <a:pt x="1967976" y="0"/>
                  </a:lnTo>
                  <a:lnTo>
                    <a:pt x="2076450" y="0"/>
                  </a:lnTo>
                  <a:lnTo>
                    <a:pt x="0" y="3981450"/>
                  </a:lnTo>
                  <a:lnTo>
                    <a:pt x="0" y="3773459"/>
                  </a:lnTo>
                  <a:close/>
                </a:path>
              </a:pathLst>
            </a:custGeom>
            <a:solidFill>
              <a:srgbClr val="4F81BD"/>
            </a:solidFill>
            <a:ln w="25400" cap="flat" cmpd="sng" algn="ctr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48" name="Prostokąt 47"/>
            <p:cNvSpPr>
              <a:spLocks noChangeArrowheads="1"/>
            </p:cNvSpPr>
            <p:nvPr/>
          </p:nvSpPr>
          <p:spPr bwMode="auto">
            <a:xfrm rot="756216">
              <a:off x="1962150" y="333375"/>
              <a:ext cx="447289" cy="78191"/>
            </a:xfrm>
            <a:prstGeom prst="rect">
              <a:avLst/>
            </a:prstGeom>
            <a:solidFill>
              <a:srgbClr val="4F81BD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49" name="Prostokąt 48"/>
            <p:cNvSpPr>
              <a:spLocks noChangeArrowheads="1"/>
            </p:cNvSpPr>
            <p:nvPr/>
          </p:nvSpPr>
          <p:spPr bwMode="auto">
            <a:xfrm rot="756216">
              <a:off x="1819275" y="609600"/>
              <a:ext cx="447040" cy="78105"/>
            </a:xfrm>
            <a:prstGeom prst="rect">
              <a:avLst/>
            </a:prstGeom>
            <a:solidFill>
              <a:srgbClr val="4F81BD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50" name="Prostokąt 49"/>
            <p:cNvSpPr>
              <a:spLocks noChangeArrowheads="1"/>
            </p:cNvSpPr>
            <p:nvPr/>
          </p:nvSpPr>
          <p:spPr bwMode="auto">
            <a:xfrm rot="756216">
              <a:off x="1685925" y="885825"/>
              <a:ext cx="447040" cy="78105"/>
            </a:xfrm>
            <a:prstGeom prst="rect">
              <a:avLst/>
            </a:prstGeom>
            <a:solidFill>
              <a:srgbClr val="4F81BD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51" name="Prostokąt 50"/>
            <p:cNvSpPr>
              <a:spLocks noChangeArrowheads="1"/>
            </p:cNvSpPr>
            <p:nvPr/>
          </p:nvSpPr>
          <p:spPr bwMode="auto">
            <a:xfrm rot="756216">
              <a:off x="1552575" y="1133475"/>
              <a:ext cx="447040" cy="78105"/>
            </a:xfrm>
            <a:prstGeom prst="rect">
              <a:avLst/>
            </a:prstGeom>
            <a:solidFill>
              <a:srgbClr val="4F81BD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52" name="Prostokąt 51"/>
            <p:cNvSpPr>
              <a:spLocks noChangeArrowheads="1"/>
            </p:cNvSpPr>
            <p:nvPr/>
          </p:nvSpPr>
          <p:spPr bwMode="auto">
            <a:xfrm rot="756216">
              <a:off x="1409700" y="1419225"/>
              <a:ext cx="447040" cy="78105"/>
            </a:xfrm>
            <a:prstGeom prst="rect">
              <a:avLst/>
            </a:prstGeom>
            <a:solidFill>
              <a:srgbClr val="4F81BD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53" name="Prostokąt 52"/>
            <p:cNvSpPr>
              <a:spLocks noChangeArrowheads="1"/>
            </p:cNvSpPr>
            <p:nvPr/>
          </p:nvSpPr>
          <p:spPr bwMode="auto">
            <a:xfrm rot="756216">
              <a:off x="1257300" y="1704975"/>
              <a:ext cx="447040" cy="78105"/>
            </a:xfrm>
            <a:prstGeom prst="rect">
              <a:avLst/>
            </a:prstGeom>
            <a:solidFill>
              <a:srgbClr val="4F81BD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54" name="Prostokąt 53"/>
            <p:cNvSpPr>
              <a:spLocks noChangeArrowheads="1"/>
            </p:cNvSpPr>
            <p:nvPr/>
          </p:nvSpPr>
          <p:spPr bwMode="auto">
            <a:xfrm rot="756216">
              <a:off x="1104900" y="2009775"/>
              <a:ext cx="447040" cy="78105"/>
            </a:xfrm>
            <a:prstGeom prst="rect">
              <a:avLst/>
            </a:prstGeom>
            <a:solidFill>
              <a:srgbClr val="4F81BD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55" name="Prostokąt 54"/>
            <p:cNvSpPr>
              <a:spLocks noChangeArrowheads="1"/>
            </p:cNvSpPr>
            <p:nvPr/>
          </p:nvSpPr>
          <p:spPr bwMode="auto">
            <a:xfrm rot="756216">
              <a:off x="933450" y="2324100"/>
              <a:ext cx="447040" cy="78105"/>
            </a:xfrm>
            <a:prstGeom prst="rect">
              <a:avLst/>
            </a:prstGeom>
            <a:solidFill>
              <a:srgbClr val="4F81BD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56" name="Prostokąt 55"/>
            <p:cNvSpPr>
              <a:spLocks noChangeArrowheads="1"/>
            </p:cNvSpPr>
            <p:nvPr/>
          </p:nvSpPr>
          <p:spPr bwMode="auto">
            <a:xfrm rot="756216">
              <a:off x="781050" y="2638425"/>
              <a:ext cx="447040" cy="78105"/>
            </a:xfrm>
            <a:prstGeom prst="rect">
              <a:avLst/>
            </a:prstGeom>
            <a:solidFill>
              <a:srgbClr val="4F81BD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57" name="Prostokąt 56"/>
            <p:cNvSpPr>
              <a:spLocks noChangeArrowheads="1"/>
            </p:cNvSpPr>
            <p:nvPr/>
          </p:nvSpPr>
          <p:spPr bwMode="auto">
            <a:xfrm rot="756216">
              <a:off x="619125" y="2962275"/>
              <a:ext cx="447040" cy="78105"/>
            </a:xfrm>
            <a:prstGeom prst="rect">
              <a:avLst/>
            </a:prstGeom>
            <a:solidFill>
              <a:srgbClr val="4F81BD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58" name="Prostokąt 57"/>
            <p:cNvSpPr>
              <a:spLocks noChangeArrowheads="1"/>
            </p:cNvSpPr>
            <p:nvPr/>
          </p:nvSpPr>
          <p:spPr bwMode="auto">
            <a:xfrm rot="756216">
              <a:off x="457200" y="3305175"/>
              <a:ext cx="447040" cy="78105"/>
            </a:xfrm>
            <a:prstGeom prst="rect">
              <a:avLst/>
            </a:prstGeom>
            <a:solidFill>
              <a:srgbClr val="4F81BD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59" name="Prostokąt 58"/>
            <p:cNvSpPr>
              <a:spLocks noChangeArrowheads="1"/>
            </p:cNvSpPr>
            <p:nvPr/>
          </p:nvSpPr>
          <p:spPr bwMode="auto">
            <a:xfrm rot="756216">
              <a:off x="276225" y="3648075"/>
              <a:ext cx="447040" cy="78105"/>
            </a:xfrm>
            <a:prstGeom prst="rect">
              <a:avLst/>
            </a:prstGeom>
            <a:solidFill>
              <a:srgbClr val="4F81BD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60" name="Pasek ukośny 2"/>
            <p:cNvSpPr>
              <a:spLocks/>
            </p:cNvSpPr>
            <p:nvPr/>
          </p:nvSpPr>
          <p:spPr bwMode="auto">
            <a:xfrm flipH="1" flipV="1">
              <a:off x="533400" y="95250"/>
              <a:ext cx="1971675" cy="4029075"/>
            </a:xfrm>
            <a:custGeom>
              <a:avLst/>
              <a:gdLst>
                <a:gd name="T0" fmla="*/ 0 w 1971675"/>
                <a:gd name="T1" fmla="*/ 3818596 h 4029075"/>
                <a:gd name="T2" fmla="*/ 1868675 w 1971675"/>
                <a:gd name="T3" fmla="*/ 0 h 4029075"/>
                <a:gd name="T4" fmla="*/ 1971675 w 1971675"/>
                <a:gd name="T5" fmla="*/ 0 h 4029075"/>
                <a:gd name="T6" fmla="*/ 0 w 1971675"/>
                <a:gd name="T7" fmla="*/ 4029075 h 4029075"/>
                <a:gd name="T8" fmla="*/ 0 w 1971675"/>
                <a:gd name="T9" fmla="*/ 3818596 h 40290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71675" h="4029075">
                  <a:moveTo>
                    <a:pt x="0" y="3818596"/>
                  </a:moveTo>
                  <a:lnTo>
                    <a:pt x="1868675" y="0"/>
                  </a:lnTo>
                  <a:lnTo>
                    <a:pt x="1971675" y="0"/>
                  </a:lnTo>
                  <a:lnTo>
                    <a:pt x="0" y="4029075"/>
                  </a:lnTo>
                  <a:lnTo>
                    <a:pt x="0" y="3818596"/>
                  </a:lnTo>
                  <a:close/>
                </a:path>
              </a:pathLst>
            </a:custGeom>
            <a:solidFill>
              <a:srgbClr val="4F81BD"/>
            </a:solidFill>
            <a:ln w="25400" cap="flat" cmpd="sng" algn="ctr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</p:grpSp>
      <p:sp>
        <p:nvSpPr>
          <p:cNvPr id="13" name="Dowolny kształt 12"/>
          <p:cNvSpPr>
            <a:spLocks/>
          </p:cNvSpPr>
          <p:nvPr/>
        </p:nvSpPr>
        <p:spPr bwMode="auto">
          <a:xfrm>
            <a:off x="4239376" y="4253229"/>
            <a:ext cx="519406" cy="1228393"/>
          </a:xfrm>
          <a:custGeom>
            <a:avLst/>
            <a:gdLst>
              <a:gd name="T0" fmla="*/ 438150 w 609600"/>
              <a:gd name="T1" fmla="*/ 0 h 1381125"/>
              <a:gd name="T2" fmla="*/ 0 w 609600"/>
              <a:gd name="T3" fmla="*/ 1381125 h 1381125"/>
              <a:gd name="T4" fmla="*/ 609600 w 609600"/>
              <a:gd name="T5" fmla="*/ 1276350 h 138112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09600" h="1381125">
                <a:moveTo>
                  <a:pt x="438150" y="0"/>
                </a:moveTo>
                <a:lnTo>
                  <a:pt x="0" y="1381125"/>
                </a:lnTo>
                <a:lnTo>
                  <a:pt x="609600" y="1276350"/>
                </a:lnTo>
              </a:path>
            </a:pathLst>
          </a:custGeom>
          <a:noFill/>
          <a:ln w="19050" cap="flat" cmpd="sng" algn="ctr">
            <a:solidFill>
              <a:srgbClr val="0D0D0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pl-PL"/>
          </a:p>
        </p:txBody>
      </p:sp>
      <p:sp>
        <p:nvSpPr>
          <p:cNvPr id="14" name="Pole tekstowe 33"/>
          <p:cNvSpPr txBox="1">
            <a:spLocks noChangeArrowheads="1"/>
          </p:cNvSpPr>
          <p:nvPr/>
        </p:nvSpPr>
        <p:spPr bwMode="auto">
          <a:xfrm rot="19745357">
            <a:off x="4287989" y="4879495"/>
            <a:ext cx="1342888" cy="26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od 65</a:t>
            </a:r>
            <a:r>
              <a:rPr lang="pl-PL" sz="1200" baseline="300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0</a:t>
            </a:r>
            <a:r>
              <a:rPr lang="pl-PL" sz="1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do 75</a:t>
            </a:r>
            <a:r>
              <a:rPr lang="pl-PL" sz="1200" baseline="300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0</a:t>
            </a:r>
            <a:endParaRPr lang="pl-PL" sz="1200" dirty="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15" name="Łuk 34"/>
          <p:cNvSpPr>
            <a:spLocks/>
          </p:cNvSpPr>
          <p:nvPr/>
        </p:nvSpPr>
        <p:spPr bwMode="auto">
          <a:xfrm>
            <a:off x="4068946" y="5125812"/>
            <a:ext cx="551869" cy="525244"/>
          </a:xfrm>
          <a:custGeom>
            <a:avLst/>
            <a:gdLst>
              <a:gd name="T0" fmla="*/ 323850 w 647700"/>
              <a:gd name="T1" fmla="*/ 0 h 590550"/>
              <a:gd name="T2" fmla="*/ 647700 w 647700"/>
              <a:gd name="T3" fmla="*/ 295275 h 5905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47700" h="590550" stroke="0">
                <a:moveTo>
                  <a:pt x="323850" y="0"/>
                </a:moveTo>
                <a:cubicBezTo>
                  <a:pt x="502707" y="0"/>
                  <a:pt x="647700" y="132199"/>
                  <a:pt x="647700" y="295275"/>
                </a:cubicBezTo>
                <a:lnTo>
                  <a:pt x="323850" y="295275"/>
                </a:lnTo>
                <a:lnTo>
                  <a:pt x="323850" y="0"/>
                </a:lnTo>
                <a:close/>
              </a:path>
              <a:path w="647700" h="590550" fill="none">
                <a:moveTo>
                  <a:pt x="323850" y="0"/>
                </a:moveTo>
                <a:cubicBezTo>
                  <a:pt x="502707" y="0"/>
                  <a:pt x="647700" y="132199"/>
                  <a:pt x="647700" y="295275"/>
                </a:cubicBezTo>
              </a:path>
            </a:pathLst>
          </a:custGeom>
          <a:noFill/>
          <a:ln w="9525" cap="flat" cmpd="sng" algn="ctr">
            <a:solidFill>
              <a:srgbClr val="0D0D0D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pl-PL"/>
          </a:p>
        </p:txBody>
      </p:sp>
      <p:cxnSp>
        <p:nvCxnSpPr>
          <p:cNvPr id="16" name="Łącznik prostoliniowy 15"/>
          <p:cNvCxnSpPr>
            <a:cxnSpLocks noChangeShapeType="1"/>
          </p:cNvCxnSpPr>
          <p:nvPr/>
        </p:nvCxnSpPr>
        <p:spPr bwMode="auto">
          <a:xfrm flipV="1">
            <a:off x="4888634" y="1635482"/>
            <a:ext cx="965771" cy="42358"/>
          </a:xfrm>
          <a:prstGeom prst="line">
            <a:avLst/>
          </a:prstGeom>
          <a:noFill/>
          <a:ln w="9525" algn="ctr">
            <a:solidFill>
              <a:srgbClr val="0D0D0D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Łącznik prostoliniowy 16"/>
          <p:cNvCxnSpPr>
            <a:cxnSpLocks noChangeShapeType="1"/>
          </p:cNvCxnSpPr>
          <p:nvPr/>
        </p:nvCxnSpPr>
        <p:spPr bwMode="auto">
          <a:xfrm>
            <a:off x="5830057" y="1652425"/>
            <a:ext cx="8116" cy="745507"/>
          </a:xfrm>
          <a:prstGeom prst="line">
            <a:avLst/>
          </a:prstGeom>
          <a:noFill/>
          <a:ln w="9525" algn="ctr">
            <a:solidFill>
              <a:srgbClr val="0D0D0D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Pole tekstowe 37"/>
          <p:cNvSpPr txBox="1">
            <a:spLocks noChangeArrowheads="1"/>
          </p:cNvSpPr>
          <p:nvPr/>
        </p:nvSpPr>
        <p:spPr bwMode="auto">
          <a:xfrm>
            <a:off x="5797594" y="1656661"/>
            <a:ext cx="1099141" cy="5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pl-PL" sz="11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&gt; 0,75 m</a:t>
            </a:r>
          </a:p>
          <a:p>
            <a:pPr>
              <a:spcAft>
                <a:spcPts val="0"/>
              </a:spcAft>
            </a:pPr>
            <a:r>
              <a:rPr lang="pl-PL" sz="11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&lt; 1 m</a:t>
            </a:r>
          </a:p>
        </p:txBody>
      </p:sp>
      <p:grpSp>
        <p:nvGrpSpPr>
          <p:cNvPr id="19" name="Grupa 18"/>
          <p:cNvGrpSpPr>
            <a:grpSpLocks/>
          </p:cNvGrpSpPr>
          <p:nvPr/>
        </p:nvGrpSpPr>
        <p:grpSpPr bwMode="auto">
          <a:xfrm>
            <a:off x="4523426" y="1211898"/>
            <a:ext cx="633026" cy="1795995"/>
            <a:chOff x="1" y="0"/>
            <a:chExt cx="886990" cy="2466975"/>
          </a:xfrm>
        </p:grpSpPr>
        <p:sp>
          <p:nvSpPr>
            <p:cNvPr id="39" name="Dowolny kształt 38"/>
            <p:cNvSpPr>
              <a:spLocks/>
            </p:cNvSpPr>
            <p:nvPr/>
          </p:nvSpPr>
          <p:spPr bwMode="auto">
            <a:xfrm>
              <a:off x="1" y="323850"/>
              <a:ext cx="886990" cy="2105660"/>
            </a:xfrm>
            <a:custGeom>
              <a:avLst/>
              <a:gdLst>
                <a:gd name="T0" fmla="*/ 241999 w 887245"/>
                <a:gd name="T1" fmla="*/ 2043017 h 2105832"/>
                <a:gd name="T2" fmla="*/ 461011 w 887245"/>
                <a:gd name="T3" fmla="*/ 2100162 h 2105832"/>
                <a:gd name="T4" fmla="*/ 508623 w 887245"/>
                <a:gd name="T5" fmla="*/ 1881105 h 2105832"/>
                <a:gd name="T6" fmla="*/ 613368 w 887245"/>
                <a:gd name="T7" fmla="*/ 1376322 h 2105832"/>
                <a:gd name="T8" fmla="*/ 603845 w 887245"/>
                <a:gd name="T9" fmla="*/ 966780 h 2105832"/>
                <a:gd name="T10" fmla="*/ 613368 w 887245"/>
                <a:gd name="T11" fmla="*/ 776296 h 2105832"/>
                <a:gd name="T12" fmla="*/ 603845 w 887245"/>
                <a:gd name="T13" fmla="*/ 690578 h 2105832"/>
                <a:gd name="T14" fmla="*/ 508623 w 887245"/>
                <a:gd name="T15" fmla="*/ 414375 h 2105832"/>
                <a:gd name="T16" fmla="*/ 537190 w 887245"/>
                <a:gd name="T17" fmla="*/ 328657 h 2105832"/>
                <a:gd name="T18" fmla="*/ 527819 w 887245"/>
                <a:gd name="T19" fmla="*/ 547759 h 2105832"/>
                <a:gd name="T20" fmla="*/ 604018 w 887245"/>
                <a:gd name="T21" fmla="*/ 719209 h 2105832"/>
                <a:gd name="T22" fmla="*/ 841997 w 887245"/>
                <a:gd name="T23" fmla="*/ 776290 h 2105832"/>
                <a:gd name="T24" fmla="*/ 880244 w 887245"/>
                <a:gd name="T25" fmla="*/ 652534 h 2105832"/>
                <a:gd name="T26" fmla="*/ 756202 w 887245"/>
                <a:gd name="T27" fmla="*/ 595335 h 2105832"/>
                <a:gd name="T28" fmla="*/ 699068 w 887245"/>
                <a:gd name="T29" fmla="*/ 423899 h 2105832"/>
                <a:gd name="T30" fmla="*/ 718113 w 887245"/>
                <a:gd name="T31" fmla="*/ 347706 h 2105832"/>
                <a:gd name="T32" fmla="*/ 660979 w 887245"/>
                <a:gd name="T33" fmla="*/ 90552 h 2105832"/>
                <a:gd name="T34" fmla="*/ 480056 w 887245"/>
                <a:gd name="T35" fmla="*/ 33406 h 2105832"/>
                <a:gd name="T36" fmla="*/ 470534 w 887245"/>
                <a:gd name="T37" fmla="*/ 4834 h 2105832"/>
                <a:gd name="T38" fmla="*/ 337222 w 887245"/>
                <a:gd name="T39" fmla="*/ 4834 h 2105832"/>
                <a:gd name="T40" fmla="*/ 280088 w 887245"/>
                <a:gd name="T41" fmla="*/ 52455 h 2105832"/>
                <a:gd name="T42" fmla="*/ 99165 w 887245"/>
                <a:gd name="T43" fmla="*/ 138173 h 2105832"/>
                <a:gd name="T44" fmla="*/ 22987 w 887245"/>
                <a:gd name="T45" fmla="*/ 376278 h 2105832"/>
                <a:gd name="T46" fmla="*/ 3943 w 887245"/>
                <a:gd name="T47" fmla="*/ 452472 h 2105832"/>
                <a:gd name="T48" fmla="*/ 89643 w 887245"/>
                <a:gd name="T49" fmla="*/ 490569 h 2105832"/>
                <a:gd name="T50" fmla="*/ 89643 w 887245"/>
                <a:gd name="T51" fmla="*/ 795344 h 2105832"/>
                <a:gd name="T52" fmla="*/ 51554 w 887245"/>
                <a:gd name="T53" fmla="*/ 976304 h 2105832"/>
                <a:gd name="T54" fmla="*/ 99165 w 887245"/>
                <a:gd name="T55" fmla="*/ 1004877 h 2105832"/>
                <a:gd name="T56" fmla="*/ 80121 w 887245"/>
                <a:gd name="T57" fmla="*/ 1433467 h 2105832"/>
                <a:gd name="T58" fmla="*/ 127732 w 887245"/>
                <a:gd name="T59" fmla="*/ 1985872 h 2105832"/>
                <a:gd name="T60" fmla="*/ 146777 w 887245"/>
                <a:gd name="T61" fmla="*/ 2081114 h 2105832"/>
                <a:gd name="T62" fmla="*/ 241999 w 887245"/>
                <a:gd name="T63" fmla="*/ 2043017 h 21058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87245" h="2105832">
                  <a:moveTo>
                    <a:pt x="242069" y="2043184"/>
                  </a:moveTo>
                  <a:cubicBezTo>
                    <a:pt x="294456" y="2046359"/>
                    <a:pt x="416694" y="2127322"/>
                    <a:pt x="461144" y="2100334"/>
                  </a:cubicBezTo>
                  <a:cubicBezTo>
                    <a:pt x="505594" y="2073346"/>
                    <a:pt x="483369" y="2001909"/>
                    <a:pt x="508769" y="1881259"/>
                  </a:cubicBezTo>
                  <a:cubicBezTo>
                    <a:pt x="534169" y="1760609"/>
                    <a:pt x="597669" y="1528834"/>
                    <a:pt x="613544" y="1376434"/>
                  </a:cubicBezTo>
                  <a:cubicBezTo>
                    <a:pt x="629419" y="1224034"/>
                    <a:pt x="604019" y="1066871"/>
                    <a:pt x="604019" y="966859"/>
                  </a:cubicBezTo>
                  <a:cubicBezTo>
                    <a:pt x="604019" y="866847"/>
                    <a:pt x="613544" y="822396"/>
                    <a:pt x="613544" y="776359"/>
                  </a:cubicBezTo>
                  <a:cubicBezTo>
                    <a:pt x="613544" y="730322"/>
                    <a:pt x="621481" y="750959"/>
                    <a:pt x="604019" y="690634"/>
                  </a:cubicBezTo>
                  <a:cubicBezTo>
                    <a:pt x="586557" y="630309"/>
                    <a:pt x="519881" y="474734"/>
                    <a:pt x="508769" y="414409"/>
                  </a:cubicBezTo>
                  <a:cubicBezTo>
                    <a:pt x="497657" y="354084"/>
                    <a:pt x="534144" y="306452"/>
                    <a:pt x="537344" y="328684"/>
                  </a:cubicBezTo>
                  <a:cubicBezTo>
                    <a:pt x="540544" y="350917"/>
                    <a:pt x="516830" y="482707"/>
                    <a:pt x="527971" y="547804"/>
                  </a:cubicBezTo>
                  <a:cubicBezTo>
                    <a:pt x="539112" y="612901"/>
                    <a:pt x="551814" y="681177"/>
                    <a:pt x="604192" y="719268"/>
                  </a:cubicBezTo>
                  <a:cubicBezTo>
                    <a:pt x="656570" y="757359"/>
                    <a:pt x="796188" y="787467"/>
                    <a:pt x="842239" y="776353"/>
                  </a:cubicBezTo>
                  <a:cubicBezTo>
                    <a:pt x="888290" y="765240"/>
                    <a:pt x="894800" y="682748"/>
                    <a:pt x="880497" y="652587"/>
                  </a:cubicBezTo>
                  <a:cubicBezTo>
                    <a:pt x="866194" y="622426"/>
                    <a:pt x="786624" y="633493"/>
                    <a:pt x="756419" y="595384"/>
                  </a:cubicBezTo>
                  <a:cubicBezTo>
                    <a:pt x="726214" y="557275"/>
                    <a:pt x="705619" y="465209"/>
                    <a:pt x="699269" y="423934"/>
                  </a:cubicBezTo>
                  <a:cubicBezTo>
                    <a:pt x="692919" y="382659"/>
                    <a:pt x="724669" y="403296"/>
                    <a:pt x="718319" y="347734"/>
                  </a:cubicBezTo>
                  <a:cubicBezTo>
                    <a:pt x="711969" y="292172"/>
                    <a:pt x="700857" y="142946"/>
                    <a:pt x="661169" y="90559"/>
                  </a:cubicBezTo>
                  <a:cubicBezTo>
                    <a:pt x="621482" y="38171"/>
                    <a:pt x="511944" y="47696"/>
                    <a:pt x="480194" y="33409"/>
                  </a:cubicBezTo>
                  <a:cubicBezTo>
                    <a:pt x="448444" y="19121"/>
                    <a:pt x="494481" y="9596"/>
                    <a:pt x="470669" y="4834"/>
                  </a:cubicBezTo>
                  <a:cubicBezTo>
                    <a:pt x="446857" y="72"/>
                    <a:pt x="369069" y="-3103"/>
                    <a:pt x="337319" y="4834"/>
                  </a:cubicBezTo>
                  <a:cubicBezTo>
                    <a:pt x="305569" y="12771"/>
                    <a:pt x="319856" y="30234"/>
                    <a:pt x="280169" y="52459"/>
                  </a:cubicBezTo>
                  <a:cubicBezTo>
                    <a:pt x="240482" y="74684"/>
                    <a:pt x="142056" y="84209"/>
                    <a:pt x="99194" y="138184"/>
                  </a:cubicBezTo>
                  <a:cubicBezTo>
                    <a:pt x="56332" y="192159"/>
                    <a:pt x="38869" y="323922"/>
                    <a:pt x="22994" y="376309"/>
                  </a:cubicBezTo>
                  <a:cubicBezTo>
                    <a:pt x="7119" y="428696"/>
                    <a:pt x="-7168" y="433459"/>
                    <a:pt x="3944" y="452509"/>
                  </a:cubicBezTo>
                  <a:cubicBezTo>
                    <a:pt x="15056" y="471559"/>
                    <a:pt x="75381" y="433459"/>
                    <a:pt x="89669" y="490609"/>
                  </a:cubicBezTo>
                  <a:cubicBezTo>
                    <a:pt x="103956" y="547759"/>
                    <a:pt x="96019" y="714447"/>
                    <a:pt x="89669" y="795409"/>
                  </a:cubicBezTo>
                  <a:cubicBezTo>
                    <a:pt x="83319" y="876371"/>
                    <a:pt x="49981" y="941459"/>
                    <a:pt x="51569" y="976384"/>
                  </a:cubicBezTo>
                  <a:cubicBezTo>
                    <a:pt x="53157" y="1011309"/>
                    <a:pt x="94432" y="928759"/>
                    <a:pt x="99194" y="1004959"/>
                  </a:cubicBezTo>
                  <a:cubicBezTo>
                    <a:pt x="103956" y="1081159"/>
                    <a:pt x="75382" y="1270072"/>
                    <a:pt x="80144" y="1433584"/>
                  </a:cubicBezTo>
                  <a:cubicBezTo>
                    <a:pt x="84906" y="1597096"/>
                    <a:pt x="116656" y="1878084"/>
                    <a:pt x="127769" y="1986034"/>
                  </a:cubicBezTo>
                  <a:cubicBezTo>
                    <a:pt x="138881" y="2093984"/>
                    <a:pt x="124594" y="2068584"/>
                    <a:pt x="146819" y="2081284"/>
                  </a:cubicBezTo>
                  <a:cubicBezTo>
                    <a:pt x="169044" y="2093984"/>
                    <a:pt x="189682" y="2040009"/>
                    <a:pt x="242069" y="2043184"/>
                  </a:cubicBezTo>
                  <a:close/>
                </a:path>
              </a:pathLst>
            </a:custGeom>
            <a:solidFill>
              <a:srgbClr val="4F81BD"/>
            </a:solidFill>
            <a:ln w="25400" cap="flat" cmpd="sng" algn="ctr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40" name="Dowolny kształt 39"/>
            <p:cNvSpPr>
              <a:spLocks/>
            </p:cNvSpPr>
            <p:nvPr/>
          </p:nvSpPr>
          <p:spPr bwMode="auto">
            <a:xfrm>
              <a:off x="209550" y="1266825"/>
              <a:ext cx="156343" cy="1191152"/>
            </a:xfrm>
            <a:custGeom>
              <a:avLst/>
              <a:gdLst>
                <a:gd name="T0" fmla="*/ 19337 w 156343"/>
                <a:gd name="T1" fmla="*/ 1190912 h 1191152"/>
                <a:gd name="T2" fmla="*/ 76487 w 156343"/>
                <a:gd name="T3" fmla="*/ 914687 h 1191152"/>
                <a:gd name="T4" fmla="*/ 114587 w 156343"/>
                <a:gd name="T5" fmla="*/ 628937 h 1191152"/>
                <a:gd name="T6" fmla="*/ 133637 w 156343"/>
                <a:gd name="T7" fmla="*/ 543212 h 1191152"/>
                <a:gd name="T8" fmla="*/ 114587 w 156343"/>
                <a:gd name="T9" fmla="*/ 457487 h 1191152"/>
                <a:gd name="T10" fmla="*/ 143162 w 156343"/>
                <a:gd name="T11" fmla="*/ 352712 h 1191152"/>
                <a:gd name="T12" fmla="*/ 133637 w 156343"/>
                <a:gd name="T13" fmla="*/ 314612 h 1191152"/>
                <a:gd name="T14" fmla="*/ 143162 w 156343"/>
                <a:gd name="T15" fmla="*/ 133637 h 1191152"/>
                <a:gd name="T16" fmla="*/ 152687 w 156343"/>
                <a:gd name="T17" fmla="*/ 57437 h 1191152"/>
                <a:gd name="T18" fmla="*/ 76487 w 156343"/>
                <a:gd name="T19" fmla="*/ 287 h 1191152"/>
                <a:gd name="T20" fmla="*/ 287 w 156343"/>
                <a:gd name="T21" fmla="*/ 38387 h 1191152"/>
                <a:gd name="T22" fmla="*/ 105062 w 156343"/>
                <a:gd name="T23" fmla="*/ 105062 h 1191152"/>
                <a:gd name="T24" fmla="*/ 105062 w 156343"/>
                <a:gd name="T25" fmla="*/ 371762 h 1191152"/>
                <a:gd name="T26" fmla="*/ 95537 w 156343"/>
                <a:gd name="T27" fmla="*/ 628937 h 1191152"/>
                <a:gd name="T28" fmla="*/ 57437 w 156343"/>
                <a:gd name="T29" fmla="*/ 867062 h 1191152"/>
                <a:gd name="T30" fmla="*/ 19337 w 156343"/>
                <a:gd name="T31" fmla="*/ 1190912 h 11911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6343" h="1191152">
                  <a:moveTo>
                    <a:pt x="19337" y="1190912"/>
                  </a:moveTo>
                  <a:cubicBezTo>
                    <a:pt x="22512" y="1198850"/>
                    <a:pt x="60612" y="1008349"/>
                    <a:pt x="76487" y="914687"/>
                  </a:cubicBezTo>
                  <a:cubicBezTo>
                    <a:pt x="92362" y="821025"/>
                    <a:pt x="105062" y="690849"/>
                    <a:pt x="114587" y="628937"/>
                  </a:cubicBezTo>
                  <a:cubicBezTo>
                    <a:pt x="124112" y="567024"/>
                    <a:pt x="133637" y="571787"/>
                    <a:pt x="133637" y="543212"/>
                  </a:cubicBezTo>
                  <a:cubicBezTo>
                    <a:pt x="133637" y="514637"/>
                    <a:pt x="112999" y="489237"/>
                    <a:pt x="114587" y="457487"/>
                  </a:cubicBezTo>
                  <a:cubicBezTo>
                    <a:pt x="116175" y="425737"/>
                    <a:pt x="139987" y="376524"/>
                    <a:pt x="143162" y="352712"/>
                  </a:cubicBezTo>
                  <a:cubicBezTo>
                    <a:pt x="146337" y="328899"/>
                    <a:pt x="133637" y="351124"/>
                    <a:pt x="133637" y="314612"/>
                  </a:cubicBezTo>
                  <a:cubicBezTo>
                    <a:pt x="133637" y="278100"/>
                    <a:pt x="139987" y="176499"/>
                    <a:pt x="143162" y="133637"/>
                  </a:cubicBezTo>
                  <a:cubicBezTo>
                    <a:pt x="146337" y="90775"/>
                    <a:pt x="163799" y="79662"/>
                    <a:pt x="152687" y="57437"/>
                  </a:cubicBezTo>
                  <a:cubicBezTo>
                    <a:pt x="141575" y="35212"/>
                    <a:pt x="101887" y="3462"/>
                    <a:pt x="76487" y="287"/>
                  </a:cubicBezTo>
                  <a:cubicBezTo>
                    <a:pt x="51087" y="-2888"/>
                    <a:pt x="-4476" y="20924"/>
                    <a:pt x="287" y="38387"/>
                  </a:cubicBezTo>
                  <a:cubicBezTo>
                    <a:pt x="5050" y="55850"/>
                    <a:pt x="87599" y="49499"/>
                    <a:pt x="105062" y="105062"/>
                  </a:cubicBezTo>
                  <a:cubicBezTo>
                    <a:pt x="122525" y="160625"/>
                    <a:pt x="106649" y="284450"/>
                    <a:pt x="105062" y="371762"/>
                  </a:cubicBezTo>
                  <a:cubicBezTo>
                    <a:pt x="103475" y="459074"/>
                    <a:pt x="103475" y="546387"/>
                    <a:pt x="95537" y="628937"/>
                  </a:cubicBezTo>
                  <a:cubicBezTo>
                    <a:pt x="87600" y="711487"/>
                    <a:pt x="66962" y="774987"/>
                    <a:pt x="57437" y="867062"/>
                  </a:cubicBezTo>
                  <a:cubicBezTo>
                    <a:pt x="47912" y="959137"/>
                    <a:pt x="16162" y="1182974"/>
                    <a:pt x="19337" y="11909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41" name="Dowolny kształt 40"/>
            <p:cNvSpPr>
              <a:spLocks/>
            </p:cNvSpPr>
            <p:nvPr/>
          </p:nvSpPr>
          <p:spPr bwMode="auto">
            <a:xfrm>
              <a:off x="504824" y="590550"/>
              <a:ext cx="126262" cy="486138"/>
            </a:xfrm>
            <a:custGeom>
              <a:avLst/>
              <a:gdLst>
                <a:gd name="T0" fmla="*/ 47975 w 126275"/>
                <a:gd name="T1" fmla="*/ 673 h 486448"/>
                <a:gd name="T2" fmla="*/ 355 w 126275"/>
                <a:gd name="T3" fmla="*/ 124419 h 486448"/>
                <a:gd name="T4" fmla="*/ 76547 w 126275"/>
                <a:gd name="T5" fmla="*/ 409987 h 486448"/>
                <a:gd name="T6" fmla="*/ 124167 w 126275"/>
                <a:gd name="T7" fmla="*/ 486138 h 486448"/>
                <a:gd name="T8" fmla="*/ 114649 w 126275"/>
                <a:gd name="T9" fmla="*/ 409969 h 486448"/>
                <a:gd name="T10" fmla="*/ 86071 w 126275"/>
                <a:gd name="T11" fmla="*/ 267203 h 486448"/>
                <a:gd name="T12" fmla="*/ 86071 w 126275"/>
                <a:gd name="T13" fmla="*/ 200570 h 486448"/>
                <a:gd name="T14" fmla="*/ 47975 w 126275"/>
                <a:gd name="T15" fmla="*/ 172013 h 486448"/>
                <a:gd name="T16" fmla="*/ 47975 w 126275"/>
                <a:gd name="T17" fmla="*/ 673 h 4864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75" h="486448">
                  <a:moveTo>
                    <a:pt x="47980" y="673"/>
                  </a:moveTo>
                  <a:cubicBezTo>
                    <a:pt x="40043" y="-7264"/>
                    <a:pt x="-4407" y="56236"/>
                    <a:pt x="355" y="124498"/>
                  </a:cubicBezTo>
                  <a:cubicBezTo>
                    <a:pt x="5117" y="192760"/>
                    <a:pt x="55918" y="349923"/>
                    <a:pt x="76555" y="410248"/>
                  </a:cubicBezTo>
                  <a:cubicBezTo>
                    <a:pt x="97192" y="470573"/>
                    <a:pt x="117829" y="486451"/>
                    <a:pt x="124180" y="486448"/>
                  </a:cubicBezTo>
                  <a:cubicBezTo>
                    <a:pt x="130531" y="486445"/>
                    <a:pt x="121011" y="446742"/>
                    <a:pt x="114661" y="410230"/>
                  </a:cubicBezTo>
                  <a:cubicBezTo>
                    <a:pt x="108311" y="373718"/>
                    <a:pt x="90843" y="302295"/>
                    <a:pt x="86080" y="267373"/>
                  </a:cubicBezTo>
                  <a:cubicBezTo>
                    <a:pt x="81317" y="232451"/>
                    <a:pt x="92430" y="216573"/>
                    <a:pt x="86080" y="200698"/>
                  </a:cubicBezTo>
                  <a:cubicBezTo>
                    <a:pt x="79730" y="184823"/>
                    <a:pt x="52742" y="203873"/>
                    <a:pt x="47980" y="172123"/>
                  </a:cubicBezTo>
                  <a:cubicBezTo>
                    <a:pt x="43218" y="140373"/>
                    <a:pt x="55917" y="8610"/>
                    <a:pt x="47980" y="6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42" name="Dowolny kształt 41"/>
            <p:cNvSpPr>
              <a:spLocks/>
            </p:cNvSpPr>
            <p:nvPr/>
          </p:nvSpPr>
          <p:spPr bwMode="auto">
            <a:xfrm>
              <a:off x="66675" y="1276350"/>
              <a:ext cx="542925" cy="57150"/>
            </a:xfrm>
            <a:custGeom>
              <a:avLst/>
              <a:gdLst>
                <a:gd name="T0" fmla="*/ 4118 w 609754"/>
                <a:gd name="T1" fmla="*/ 19212 h 60721"/>
                <a:gd name="T2" fmla="*/ 292474 w 609754"/>
                <a:gd name="T3" fmla="*/ 1282 h 60721"/>
                <a:gd name="T4" fmla="*/ 538425 w 609754"/>
                <a:gd name="T5" fmla="*/ 55071 h 60721"/>
                <a:gd name="T6" fmla="*/ 436652 w 609754"/>
                <a:gd name="T7" fmla="*/ 46106 h 60721"/>
                <a:gd name="T8" fmla="*/ 250069 w 609754"/>
                <a:gd name="T9" fmla="*/ 46106 h 60721"/>
                <a:gd name="T10" fmla="*/ 131334 w 609754"/>
                <a:gd name="T11" fmla="*/ 46106 h 60721"/>
                <a:gd name="T12" fmla="*/ 4118 w 609754"/>
                <a:gd name="T13" fmla="*/ 19212 h 607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9754" h="60721">
                  <a:moveTo>
                    <a:pt x="4625" y="20412"/>
                  </a:moveTo>
                  <a:cubicBezTo>
                    <a:pt x="34788" y="12474"/>
                    <a:pt x="228463" y="-4988"/>
                    <a:pt x="328475" y="1362"/>
                  </a:cubicBezTo>
                  <a:cubicBezTo>
                    <a:pt x="428487" y="7712"/>
                    <a:pt x="577713" y="50575"/>
                    <a:pt x="604700" y="58512"/>
                  </a:cubicBezTo>
                  <a:cubicBezTo>
                    <a:pt x="631687" y="66449"/>
                    <a:pt x="544375" y="50575"/>
                    <a:pt x="490400" y="48987"/>
                  </a:cubicBezTo>
                  <a:cubicBezTo>
                    <a:pt x="436425" y="47400"/>
                    <a:pt x="280850" y="48987"/>
                    <a:pt x="280850" y="48987"/>
                  </a:cubicBezTo>
                  <a:cubicBezTo>
                    <a:pt x="223700" y="48987"/>
                    <a:pt x="195125" y="53749"/>
                    <a:pt x="147500" y="48987"/>
                  </a:cubicBezTo>
                  <a:cubicBezTo>
                    <a:pt x="99875" y="44225"/>
                    <a:pt x="-25538" y="28350"/>
                    <a:pt x="4625" y="204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43" name="Dowolny kształt 42"/>
            <p:cNvSpPr>
              <a:spLocks/>
            </p:cNvSpPr>
            <p:nvPr/>
          </p:nvSpPr>
          <p:spPr bwMode="auto">
            <a:xfrm>
              <a:off x="47625" y="466725"/>
              <a:ext cx="67889" cy="326326"/>
            </a:xfrm>
            <a:custGeom>
              <a:avLst/>
              <a:gdLst>
                <a:gd name="T0" fmla="*/ 66827 w 67889"/>
                <a:gd name="T1" fmla="*/ 43 h 326326"/>
                <a:gd name="T2" fmla="*/ 28727 w 67889"/>
                <a:gd name="T3" fmla="*/ 219118 h 326326"/>
                <a:gd name="T4" fmla="*/ 152 w 67889"/>
                <a:gd name="T5" fmla="*/ 314368 h 326326"/>
                <a:gd name="T6" fmla="*/ 19202 w 67889"/>
                <a:gd name="T7" fmla="*/ 323893 h 326326"/>
                <a:gd name="T8" fmla="*/ 57302 w 67889"/>
                <a:gd name="T9" fmla="*/ 304843 h 326326"/>
                <a:gd name="T10" fmla="*/ 57302 w 67889"/>
                <a:gd name="T11" fmla="*/ 238168 h 326326"/>
                <a:gd name="T12" fmla="*/ 66827 w 67889"/>
                <a:gd name="T13" fmla="*/ 43 h 3263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889" h="326326">
                  <a:moveTo>
                    <a:pt x="66827" y="43"/>
                  </a:moveTo>
                  <a:cubicBezTo>
                    <a:pt x="62065" y="-3132"/>
                    <a:pt x="39839" y="166731"/>
                    <a:pt x="28727" y="219118"/>
                  </a:cubicBezTo>
                  <a:cubicBezTo>
                    <a:pt x="17615" y="271505"/>
                    <a:pt x="1739" y="296906"/>
                    <a:pt x="152" y="314368"/>
                  </a:cubicBezTo>
                  <a:cubicBezTo>
                    <a:pt x="-1435" y="331830"/>
                    <a:pt x="9677" y="325481"/>
                    <a:pt x="19202" y="323893"/>
                  </a:cubicBezTo>
                  <a:cubicBezTo>
                    <a:pt x="28727" y="322306"/>
                    <a:pt x="50952" y="319131"/>
                    <a:pt x="57302" y="304843"/>
                  </a:cubicBezTo>
                  <a:cubicBezTo>
                    <a:pt x="63652" y="290555"/>
                    <a:pt x="55715" y="285793"/>
                    <a:pt x="57302" y="238168"/>
                  </a:cubicBezTo>
                  <a:cubicBezTo>
                    <a:pt x="58889" y="190543"/>
                    <a:pt x="71589" y="3218"/>
                    <a:pt x="66827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44" name="Dowolny kształt 43"/>
            <p:cNvSpPr>
              <a:spLocks/>
            </p:cNvSpPr>
            <p:nvPr/>
          </p:nvSpPr>
          <p:spPr bwMode="auto">
            <a:xfrm>
              <a:off x="266700" y="2381250"/>
              <a:ext cx="234315" cy="85725"/>
            </a:xfrm>
            <a:custGeom>
              <a:avLst/>
              <a:gdLst>
                <a:gd name="T0" fmla="*/ 0 w 272697"/>
                <a:gd name="T1" fmla="*/ 5534 h 142774"/>
                <a:gd name="T2" fmla="*/ 0 w 272697"/>
                <a:gd name="T3" fmla="*/ 74163 h 142774"/>
                <a:gd name="T4" fmla="*/ 57291 w 272697"/>
                <a:gd name="T5" fmla="*/ 79882 h 142774"/>
                <a:gd name="T6" fmla="*/ 163687 w 272697"/>
                <a:gd name="T7" fmla="*/ 85601 h 142774"/>
                <a:gd name="T8" fmla="*/ 220978 w 272697"/>
                <a:gd name="T9" fmla="*/ 74163 h 142774"/>
                <a:gd name="T10" fmla="*/ 229162 w 272697"/>
                <a:gd name="T11" fmla="*/ 16972 h 142774"/>
                <a:gd name="T12" fmla="*/ 155503 w 272697"/>
                <a:gd name="T13" fmla="*/ 16972 h 142774"/>
                <a:gd name="T14" fmla="*/ 57291 w 272697"/>
                <a:gd name="T15" fmla="*/ 5534 h 142774"/>
                <a:gd name="T16" fmla="*/ 0 w 272697"/>
                <a:gd name="T17" fmla="*/ 5534 h 1427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2697" h="142774">
                  <a:moveTo>
                    <a:pt x="0" y="9217"/>
                  </a:moveTo>
                  <a:cubicBezTo>
                    <a:pt x="-11112" y="28267"/>
                    <a:pt x="-11112" y="102880"/>
                    <a:pt x="0" y="123517"/>
                  </a:cubicBezTo>
                  <a:cubicBezTo>
                    <a:pt x="11112" y="144154"/>
                    <a:pt x="34925" y="129867"/>
                    <a:pt x="66675" y="133042"/>
                  </a:cubicBezTo>
                  <a:cubicBezTo>
                    <a:pt x="98425" y="136217"/>
                    <a:pt x="158750" y="144155"/>
                    <a:pt x="190500" y="142567"/>
                  </a:cubicBezTo>
                  <a:cubicBezTo>
                    <a:pt x="222250" y="140979"/>
                    <a:pt x="244475" y="142567"/>
                    <a:pt x="257175" y="123517"/>
                  </a:cubicBezTo>
                  <a:cubicBezTo>
                    <a:pt x="269875" y="104467"/>
                    <a:pt x="279400" y="44142"/>
                    <a:pt x="266700" y="28267"/>
                  </a:cubicBezTo>
                  <a:cubicBezTo>
                    <a:pt x="254000" y="12392"/>
                    <a:pt x="214312" y="31442"/>
                    <a:pt x="180975" y="28267"/>
                  </a:cubicBezTo>
                  <a:cubicBezTo>
                    <a:pt x="147638" y="25092"/>
                    <a:pt x="100012" y="12392"/>
                    <a:pt x="66675" y="9217"/>
                  </a:cubicBezTo>
                  <a:cubicBezTo>
                    <a:pt x="33338" y="6042"/>
                    <a:pt x="11112" y="-9833"/>
                    <a:pt x="0" y="9217"/>
                  </a:cubicBezTo>
                  <a:close/>
                </a:path>
              </a:pathLst>
            </a:custGeom>
            <a:solidFill>
              <a:srgbClr val="4A4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45" name="Dowolny kształt 44"/>
            <p:cNvSpPr>
              <a:spLocks/>
            </p:cNvSpPr>
            <p:nvPr/>
          </p:nvSpPr>
          <p:spPr bwMode="auto">
            <a:xfrm>
              <a:off x="123825" y="2371725"/>
              <a:ext cx="133350" cy="85725"/>
            </a:xfrm>
            <a:custGeom>
              <a:avLst/>
              <a:gdLst>
                <a:gd name="T0" fmla="*/ 23807 w 156491"/>
                <a:gd name="T1" fmla="*/ 6049 h 146311"/>
                <a:gd name="T2" fmla="*/ 7574 w 156491"/>
                <a:gd name="T3" fmla="*/ 78599 h 146311"/>
                <a:gd name="T4" fmla="*/ 129321 w 156491"/>
                <a:gd name="T5" fmla="*/ 78599 h 146311"/>
                <a:gd name="T6" fmla="*/ 104972 w 156491"/>
                <a:gd name="T7" fmla="*/ 39534 h 146311"/>
                <a:gd name="T8" fmla="*/ 113088 w 156491"/>
                <a:gd name="T9" fmla="*/ 6049 h 146311"/>
                <a:gd name="T10" fmla="*/ 23807 w 156491"/>
                <a:gd name="T11" fmla="*/ 6049 h 1463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6491" h="146311">
                  <a:moveTo>
                    <a:pt x="27938" y="10324"/>
                  </a:moveTo>
                  <a:cubicBezTo>
                    <a:pt x="7301" y="30961"/>
                    <a:pt x="-11749" y="113512"/>
                    <a:pt x="8888" y="134149"/>
                  </a:cubicBezTo>
                  <a:cubicBezTo>
                    <a:pt x="29525" y="154786"/>
                    <a:pt x="132713" y="145261"/>
                    <a:pt x="151763" y="134149"/>
                  </a:cubicBezTo>
                  <a:cubicBezTo>
                    <a:pt x="170813" y="123037"/>
                    <a:pt x="126363" y="88112"/>
                    <a:pt x="123188" y="67474"/>
                  </a:cubicBezTo>
                  <a:cubicBezTo>
                    <a:pt x="120013" y="46837"/>
                    <a:pt x="148588" y="15086"/>
                    <a:pt x="132713" y="10324"/>
                  </a:cubicBezTo>
                  <a:cubicBezTo>
                    <a:pt x="116838" y="5562"/>
                    <a:pt x="48575" y="-10313"/>
                    <a:pt x="27938" y="10324"/>
                  </a:cubicBezTo>
                  <a:close/>
                </a:path>
              </a:pathLst>
            </a:custGeom>
            <a:solidFill>
              <a:srgbClr val="4A4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46" name="Dowolny kształt 45"/>
            <p:cNvSpPr>
              <a:spLocks/>
            </p:cNvSpPr>
            <p:nvPr/>
          </p:nvSpPr>
          <p:spPr bwMode="auto">
            <a:xfrm>
              <a:off x="285750" y="0"/>
              <a:ext cx="259715" cy="334645"/>
            </a:xfrm>
            <a:custGeom>
              <a:avLst/>
              <a:gdLst>
                <a:gd name="T0" fmla="*/ 23344 w 240784"/>
                <a:gd name="T1" fmla="*/ 275122 h 268092"/>
                <a:gd name="T2" fmla="*/ 177452 w 240784"/>
                <a:gd name="T3" fmla="*/ 334570 h 268092"/>
                <a:gd name="T4" fmla="*/ 218547 w 240784"/>
                <a:gd name="T5" fmla="*/ 263233 h 268092"/>
                <a:gd name="T6" fmla="*/ 259643 w 240784"/>
                <a:gd name="T7" fmla="*/ 132448 h 268092"/>
                <a:gd name="T8" fmla="*/ 208273 w 240784"/>
                <a:gd name="T9" fmla="*/ 37331 h 268092"/>
                <a:gd name="T10" fmla="*/ 105535 w 240784"/>
                <a:gd name="T11" fmla="*/ 1663 h 268092"/>
                <a:gd name="T12" fmla="*/ 13070 w 240784"/>
                <a:gd name="T13" fmla="*/ 84890 h 268092"/>
                <a:gd name="T14" fmla="*/ 2796 w 240784"/>
                <a:gd name="T15" fmla="*/ 191895 h 268092"/>
                <a:gd name="T16" fmla="*/ 23344 w 240784"/>
                <a:gd name="T17" fmla="*/ 275122 h 2680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784" h="268092">
                  <a:moveTo>
                    <a:pt x="21642" y="220407"/>
                  </a:moveTo>
                  <a:cubicBezTo>
                    <a:pt x="48629" y="239457"/>
                    <a:pt x="134355" y="269619"/>
                    <a:pt x="164517" y="268032"/>
                  </a:cubicBezTo>
                  <a:cubicBezTo>
                    <a:pt x="194679" y="266445"/>
                    <a:pt x="189917" y="237869"/>
                    <a:pt x="202617" y="210882"/>
                  </a:cubicBezTo>
                  <a:cubicBezTo>
                    <a:pt x="215317" y="183895"/>
                    <a:pt x="242304" y="136269"/>
                    <a:pt x="240717" y="106107"/>
                  </a:cubicBezTo>
                  <a:cubicBezTo>
                    <a:pt x="239130" y="75945"/>
                    <a:pt x="216904" y="47369"/>
                    <a:pt x="193092" y="29907"/>
                  </a:cubicBezTo>
                  <a:cubicBezTo>
                    <a:pt x="169280" y="12445"/>
                    <a:pt x="128004" y="-5018"/>
                    <a:pt x="97842" y="1332"/>
                  </a:cubicBezTo>
                  <a:cubicBezTo>
                    <a:pt x="67680" y="7682"/>
                    <a:pt x="27992" y="42607"/>
                    <a:pt x="12117" y="68007"/>
                  </a:cubicBezTo>
                  <a:cubicBezTo>
                    <a:pt x="-3758" y="93407"/>
                    <a:pt x="-583" y="129919"/>
                    <a:pt x="2592" y="153732"/>
                  </a:cubicBezTo>
                  <a:cubicBezTo>
                    <a:pt x="5767" y="177544"/>
                    <a:pt x="-5345" y="201357"/>
                    <a:pt x="21642" y="220407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</p:grpSp>
      <p:sp>
        <p:nvSpPr>
          <p:cNvPr id="20" name="Nawias klamrowy zamykający 19"/>
          <p:cNvSpPr>
            <a:spLocks/>
          </p:cNvSpPr>
          <p:nvPr/>
        </p:nvSpPr>
        <p:spPr bwMode="auto">
          <a:xfrm>
            <a:off x="5156452" y="1948934"/>
            <a:ext cx="251587" cy="974243"/>
          </a:xfrm>
          <a:prstGeom prst="rightBrace">
            <a:avLst>
              <a:gd name="adj1" fmla="val 8330"/>
              <a:gd name="adj2" fmla="val 50000"/>
            </a:avLst>
          </a:prstGeom>
          <a:noFill/>
          <a:ln w="9525" algn="ctr">
            <a:solidFill>
              <a:srgbClr val="0D0D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pl-PL"/>
          </a:p>
        </p:txBody>
      </p:sp>
      <p:sp>
        <p:nvSpPr>
          <p:cNvPr id="21" name="Pole tekstowe 50"/>
          <p:cNvSpPr txBox="1">
            <a:spLocks noChangeArrowheads="1"/>
          </p:cNvSpPr>
          <p:nvPr/>
        </p:nvSpPr>
        <p:spPr bwMode="auto">
          <a:xfrm>
            <a:off x="5490528" y="2373646"/>
            <a:ext cx="1537391" cy="726704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min. 4 szczeble </a:t>
            </a:r>
            <a:r>
              <a:rPr lang="pl-PL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wolne – podparcie dla pracownika</a:t>
            </a:r>
            <a:endParaRPr lang="pl-PL" sz="1200" dirty="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61" name="Freeform 22"/>
          <p:cNvSpPr>
            <a:spLocks/>
          </p:cNvSpPr>
          <p:nvPr/>
        </p:nvSpPr>
        <p:spPr bwMode="auto">
          <a:xfrm flipH="1">
            <a:off x="3284696" y="3624629"/>
            <a:ext cx="977962" cy="1848809"/>
          </a:xfrm>
          <a:custGeom>
            <a:avLst/>
            <a:gdLst>
              <a:gd name="T0" fmla="*/ 742995 w 998"/>
              <a:gd name="T1" fmla="*/ 441012 h 1855"/>
              <a:gd name="T2" fmla="*/ 737800 w 998"/>
              <a:gd name="T3" fmla="*/ 492998 h 1855"/>
              <a:gd name="T4" fmla="*/ 712687 w 998"/>
              <a:gd name="T5" fmla="*/ 556247 h 1855"/>
              <a:gd name="T6" fmla="*/ 686708 w 998"/>
              <a:gd name="T7" fmla="*/ 412420 h 1855"/>
              <a:gd name="T8" fmla="*/ 710089 w 998"/>
              <a:gd name="T9" fmla="*/ 379496 h 1855"/>
              <a:gd name="T10" fmla="*/ 736934 w 998"/>
              <a:gd name="T11" fmla="*/ 414153 h 1855"/>
              <a:gd name="T12" fmla="*/ 840849 w 998"/>
              <a:gd name="T13" fmla="*/ 349171 h 1855"/>
              <a:gd name="T14" fmla="*/ 762912 w 998"/>
              <a:gd name="T15" fmla="*/ 259929 h 1855"/>
              <a:gd name="T16" fmla="*/ 684110 w 998"/>
              <a:gd name="T17" fmla="*/ 212275 h 1855"/>
              <a:gd name="T18" fmla="*/ 606173 w 998"/>
              <a:gd name="T19" fmla="*/ 189748 h 1855"/>
              <a:gd name="T20" fmla="*/ 571535 w 998"/>
              <a:gd name="T21" fmla="*/ 175019 h 1855"/>
              <a:gd name="T22" fmla="*/ 587988 w 998"/>
              <a:gd name="T23" fmla="*/ 155957 h 1855"/>
              <a:gd name="T24" fmla="*/ 606173 w 998"/>
              <a:gd name="T25" fmla="*/ 127365 h 1855"/>
              <a:gd name="T26" fmla="*/ 620895 w 998"/>
              <a:gd name="T27" fmla="*/ 84044 h 1855"/>
              <a:gd name="T28" fmla="*/ 599246 w 998"/>
              <a:gd name="T29" fmla="*/ 25126 h 1855"/>
              <a:gd name="T30" fmla="*/ 545556 w 998"/>
              <a:gd name="T31" fmla="*/ 0 h 1855"/>
              <a:gd name="T32" fmla="*/ 492732 w 998"/>
              <a:gd name="T33" fmla="*/ 19061 h 1855"/>
              <a:gd name="T34" fmla="*/ 444238 w 998"/>
              <a:gd name="T35" fmla="*/ 29459 h 1855"/>
              <a:gd name="T36" fmla="*/ 405270 w 998"/>
              <a:gd name="T37" fmla="*/ 16462 h 1855"/>
              <a:gd name="T38" fmla="*/ 402672 w 998"/>
              <a:gd name="T39" fmla="*/ 21661 h 1855"/>
              <a:gd name="T40" fmla="*/ 438177 w 998"/>
              <a:gd name="T41" fmla="*/ 41589 h 1855"/>
              <a:gd name="T42" fmla="*/ 465888 w 998"/>
              <a:gd name="T43" fmla="*/ 53719 h 1855"/>
              <a:gd name="T44" fmla="*/ 468485 w 998"/>
              <a:gd name="T45" fmla="*/ 59784 h 1855"/>
              <a:gd name="T46" fmla="*/ 434713 w 998"/>
              <a:gd name="T47" fmla="*/ 98773 h 1855"/>
              <a:gd name="T48" fmla="*/ 453764 w 998"/>
              <a:gd name="T49" fmla="*/ 160289 h 1855"/>
              <a:gd name="T50" fmla="*/ 427785 w 998"/>
              <a:gd name="T51" fmla="*/ 176752 h 1855"/>
              <a:gd name="T52" fmla="*/ 396611 w 998"/>
              <a:gd name="T53" fmla="*/ 180217 h 1855"/>
              <a:gd name="T54" fmla="*/ 355044 w 998"/>
              <a:gd name="T55" fmla="*/ 181950 h 1855"/>
              <a:gd name="T56" fmla="*/ 276242 w 998"/>
              <a:gd name="T57" fmla="*/ 175885 h 1855"/>
              <a:gd name="T58" fmla="*/ 185316 w 998"/>
              <a:gd name="T59" fmla="*/ 156824 h 1855"/>
              <a:gd name="T60" fmla="*/ 104781 w 998"/>
              <a:gd name="T61" fmla="*/ 120434 h 1855"/>
              <a:gd name="T62" fmla="*/ 40700 w 998"/>
              <a:gd name="T63" fmla="*/ 83177 h 1855"/>
              <a:gd name="T64" fmla="*/ 8660 w 998"/>
              <a:gd name="T65" fmla="*/ 60650 h 1855"/>
              <a:gd name="T66" fmla="*/ 5196 w 998"/>
              <a:gd name="T67" fmla="*/ 140362 h 1855"/>
              <a:gd name="T68" fmla="*/ 38968 w 998"/>
              <a:gd name="T69" fmla="*/ 170687 h 1855"/>
              <a:gd name="T70" fmla="*/ 101318 w 998"/>
              <a:gd name="T71" fmla="*/ 215741 h 1855"/>
              <a:gd name="T72" fmla="*/ 185316 w 998"/>
              <a:gd name="T73" fmla="*/ 261662 h 1855"/>
              <a:gd name="T74" fmla="*/ 263252 w 998"/>
              <a:gd name="T75" fmla="*/ 290254 h 1855"/>
              <a:gd name="T76" fmla="*/ 320406 w 998"/>
              <a:gd name="T77" fmla="*/ 309315 h 1855"/>
              <a:gd name="T78" fmla="*/ 345519 w 998"/>
              <a:gd name="T79" fmla="*/ 392492 h 1855"/>
              <a:gd name="T80" fmla="*/ 325602 w 998"/>
              <a:gd name="T81" fmla="*/ 592638 h 1855"/>
              <a:gd name="T82" fmla="*/ 268448 w 998"/>
              <a:gd name="T83" fmla="*/ 881158 h 1855"/>
              <a:gd name="T84" fmla="*/ 184450 w 998"/>
              <a:gd name="T85" fmla="*/ 1193939 h 1855"/>
              <a:gd name="T86" fmla="*/ 106513 w 998"/>
              <a:gd name="T87" fmla="*/ 1437406 h 1855"/>
              <a:gd name="T88" fmla="*/ 57153 w 998"/>
              <a:gd name="T89" fmla="*/ 1576901 h 1855"/>
              <a:gd name="T90" fmla="*/ 176656 w 998"/>
              <a:gd name="T91" fmla="*/ 1569103 h 1855"/>
              <a:gd name="T92" fmla="*/ 248531 w 998"/>
              <a:gd name="T93" fmla="*/ 1397550 h 1855"/>
              <a:gd name="T94" fmla="*/ 326468 w 998"/>
              <a:gd name="T95" fmla="*/ 1212134 h 1855"/>
              <a:gd name="T96" fmla="*/ 368900 w 998"/>
              <a:gd name="T97" fmla="*/ 1114228 h 1855"/>
              <a:gd name="T98" fmla="*/ 413930 w 998"/>
              <a:gd name="T99" fmla="*/ 1021520 h 1855"/>
              <a:gd name="T100" fmla="*/ 458094 w 998"/>
              <a:gd name="T101" fmla="*/ 963469 h 1855"/>
              <a:gd name="T102" fmla="*/ 497928 w 998"/>
              <a:gd name="T103" fmla="*/ 996393 h 1855"/>
              <a:gd name="T104" fmla="*/ 480609 w 998"/>
              <a:gd name="T105" fmla="*/ 1410547 h 1855"/>
              <a:gd name="T106" fmla="*/ 604441 w 998"/>
              <a:gd name="T107" fmla="*/ 1593363 h 1855"/>
              <a:gd name="T108" fmla="*/ 655533 w 998"/>
              <a:gd name="T109" fmla="*/ 1258921 h 1855"/>
              <a:gd name="T110" fmla="*/ 706625 w 998"/>
              <a:gd name="T111" fmla="*/ 807512 h 1855"/>
              <a:gd name="T112" fmla="*/ 710089 w 998"/>
              <a:gd name="T113" fmla="*/ 660219 h 1855"/>
              <a:gd name="T114" fmla="*/ 800149 w 998"/>
              <a:gd name="T115" fmla="*/ 572710 h 1855"/>
              <a:gd name="T116" fmla="*/ 859900 w 998"/>
              <a:gd name="T117" fmla="*/ 467872 h 1855"/>
              <a:gd name="T118" fmla="*/ 864230 w 998"/>
              <a:gd name="T119" fmla="*/ 434947 h 185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8" h="1855">
                <a:moveTo>
                  <a:pt x="856" y="500"/>
                </a:moveTo>
                <a:lnTo>
                  <a:pt x="857" y="502"/>
                </a:lnTo>
                <a:lnTo>
                  <a:pt x="857" y="506"/>
                </a:lnTo>
                <a:lnTo>
                  <a:pt x="858" y="509"/>
                </a:lnTo>
                <a:lnTo>
                  <a:pt x="858" y="512"/>
                </a:lnTo>
                <a:lnTo>
                  <a:pt x="858" y="531"/>
                </a:lnTo>
                <a:lnTo>
                  <a:pt x="857" y="551"/>
                </a:lnTo>
                <a:lnTo>
                  <a:pt x="852" y="569"/>
                </a:lnTo>
                <a:lnTo>
                  <a:pt x="848" y="588"/>
                </a:lnTo>
                <a:lnTo>
                  <a:pt x="841" y="606"/>
                </a:lnTo>
                <a:lnTo>
                  <a:pt x="832" y="624"/>
                </a:lnTo>
                <a:lnTo>
                  <a:pt x="823" y="642"/>
                </a:lnTo>
                <a:lnTo>
                  <a:pt x="813" y="658"/>
                </a:lnTo>
                <a:lnTo>
                  <a:pt x="808" y="595"/>
                </a:lnTo>
                <a:lnTo>
                  <a:pt x="801" y="533"/>
                </a:lnTo>
                <a:lnTo>
                  <a:pt x="793" y="476"/>
                </a:lnTo>
                <a:lnTo>
                  <a:pt x="783" y="422"/>
                </a:lnTo>
                <a:lnTo>
                  <a:pt x="797" y="426"/>
                </a:lnTo>
                <a:lnTo>
                  <a:pt x="809" y="431"/>
                </a:lnTo>
                <a:lnTo>
                  <a:pt x="820" y="438"/>
                </a:lnTo>
                <a:lnTo>
                  <a:pt x="829" y="446"/>
                </a:lnTo>
                <a:lnTo>
                  <a:pt x="839" y="455"/>
                </a:lnTo>
                <a:lnTo>
                  <a:pt x="846" y="465"/>
                </a:lnTo>
                <a:lnTo>
                  <a:pt x="851" y="478"/>
                </a:lnTo>
                <a:lnTo>
                  <a:pt x="855" y="492"/>
                </a:lnTo>
                <a:lnTo>
                  <a:pt x="995" y="470"/>
                </a:lnTo>
                <a:lnTo>
                  <a:pt x="986" y="435"/>
                </a:lnTo>
                <a:lnTo>
                  <a:pt x="971" y="403"/>
                </a:lnTo>
                <a:lnTo>
                  <a:pt x="953" y="372"/>
                </a:lnTo>
                <a:lnTo>
                  <a:pt x="931" y="346"/>
                </a:lnTo>
                <a:lnTo>
                  <a:pt x="907" y="320"/>
                </a:lnTo>
                <a:lnTo>
                  <a:pt x="881" y="300"/>
                </a:lnTo>
                <a:lnTo>
                  <a:pt x="856" y="281"/>
                </a:lnTo>
                <a:lnTo>
                  <a:pt x="832" y="266"/>
                </a:lnTo>
                <a:lnTo>
                  <a:pt x="811" y="256"/>
                </a:lnTo>
                <a:lnTo>
                  <a:pt x="790" y="245"/>
                </a:lnTo>
                <a:lnTo>
                  <a:pt x="770" y="237"/>
                </a:lnTo>
                <a:lnTo>
                  <a:pt x="747" y="230"/>
                </a:lnTo>
                <a:lnTo>
                  <a:pt x="723" y="225"/>
                </a:lnTo>
                <a:lnTo>
                  <a:pt x="700" y="219"/>
                </a:lnTo>
                <a:lnTo>
                  <a:pt x="675" y="215"/>
                </a:lnTo>
                <a:lnTo>
                  <a:pt x="650" y="212"/>
                </a:lnTo>
                <a:lnTo>
                  <a:pt x="654" y="207"/>
                </a:lnTo>
                <a:lnTo>
                  <a:pt x="660" y="202"/>
                </a:lnTo>
                <a:lnTo>
                  <a:pt x="665" y="197"/>
                </a:lnTo>
                <a:lnTo>
                  <a:pt x="669" y="191"/>
                </a:lnTo>
                <a:lnTo>
                  <a:pt x="674" y="185"/>
                </a:lnTo>
                <a:lnTo>
                  <a:pt x="679" y="180"/>
                </a:lnTo>
                <a:lnTo>
                  <a:pt x="683" y="174"/>
                </a:lnTo>
                <a:lnTo>
                  <a:pt x="688" y="168"/>
                </a:lnTo>
                <a:lnTo>
                  <a:pt x="695" y="158"/>
                </a:lnTo>
                <a:lnTo>
                  <a:pt x="700" y="147"/>
                </a:lnTo>
                <a:lnTo>
                  <a:pt x="705" y="139"/>
                </a:lnTo>
                <a:lnTo>
                  <a:pt x="707" y="136"/>
                </a:lnTo>
                <a:lnTo>
                  <a:pt x="713" y="116"/>
                </a:lnTo>
                <a:lnTo>
                  <a:pt x="717" y="97"/>
                </a:lnTo>
                <a:lnTo>
                  <a:pt x="715" y="78"/>
                </a:lnTo>
                <a:lnTo>
                  <a:pt x="711" y="60"/>
                </a:lnTo>
                <a:lnTo>
                  <a:pt x="703" y="44"/>
                </a:lnTo>
                <a:lnTo>
                  <a:pt x="692" y="29"/>
                </a:lnTo>
                <a:lnTo>
                  <a:pt x="679" y="16"/>
                </a:lnTo>
                <a:lnTo>
                  <a:pt x="662" y="7"/>
                </a:lnTo>
                <a:lnTo>
                  <a:pt x="646" y="2"/>
                </a:lnTo>
                <a:lnTo>
                  <a:pt x="630" y="0"/>
                </a:lnTo>
                <a:lnTo>
                  <a:pt x="614" y="1"/>
                </a:lnTo>
                <a:lnTo>
                  <a:pt x="598" y="6"/>
                </a:lnTo>
                <a:lnTo>
                  <a:pt x="583" y="13"/>
                </a:lnTo>
                <a:lnTo>
                  <a:pt x="569" y="22"/>
                </a:lnTo>
                <a:lnTo>
                  <a:pt x="556" y="34"/>
                </a:lnTo>
                <a:lnTo>
                  <a:pt x="546" y="48"/>
                </a:lnTo>
                <a:lnTo>
                  <a:pt x="529" y="41"/>
                </a:lnTo>
                <a:lnTo>
                  <a:pt x="513" y="34"/>
                </a:lnTo>
                <a:lnTo>
                  <a:pt x="499" y="30"/>
                </a:lnTo>
                <a:lnTo>
                  <a:pt x="486" y="25"/>
                </a:lnTo>
                <a:lnTo>
                  <a:pt x="476" y="22"/>
                </a:lnTo>
                <a:lnTo>
                  <a:pt x="468" y="19"/>
                </a:lnTo>
                <a:lnTo>
                  <a:pt x="462" y="19"/>
                </a:lnTo>
                <a:lnTo>
                  <a:pt x="460" y="19"/>
                </a:lnTo>
                <a:lnTo>
                  <a:pt x="461" y="22"/>
                </a:lnTo>
                <a:lnTo>
                  <a:pt x="465" y="25"/>
                </a:lnTo>
                <a:lnTo>
                  <a:pt x="472" y="30"/>
                </a:lnTo>
                <a:lnTo>
                  <a:pt x="482" y="36"/>
                </a:lnTo>
                <a:lnTo>
                  <a:pt x="493" y="41"/>
                </a:lnTo>
                <a:lnTo>
                  <a:pt x="506" y="48"/>
                </a:lnTo>
                <a:lnTo>
                  <a:pt x="522" y="55"/>
                </a:lnTo>
                <a:lnTo>
                  <a:pt x="538" y="62"/>
                </a:lnTo>
                <a:lnTo>
                  <a:pt x="538" y="63"/>
                </a:lnTo>
                <a:lnTo>
                  <a:pt x="544" y="66"/>
                </a:lnTo>
                <a:lnTo>
                  <a:pt x="541" y="69"/>
                </a:lnTo>
                <a:lnTo>
                  <a:pt x="539" y="74"/>
                </a:lnTo>
                <a:lnTo>
                  <a:pt x="538" y="78"/>
                </a:lnTo>
                <a:lnTo>
                  <a:pt x="536" y="83"/>
                </a:lnTo>
                <a:lnTo>
                  <a:pt x="502" y="114"/>
                </a:lnTo>
                <a:lnTo>
                  <a:pt x="525" y="124"/>
                </a:lnTo>
                <a:lnTo>
                  <a:pt x="522" y="145"/>
                </a:lnTo>
                <a:lnTo>
                  <a:pt x="522" y="166"/>
                </a:lnTo>
                <a:lnTo>
                  <a:pt x="524" y="185"/>
                </a:lnTo>
                <a:lnTo>
                  <a:pt x="530" y="203"/>
                </a:lnTo>
                <a:lnTo>
                  <a:pt x="516" y="203"/>
                </a:lnTo>
                <a:lnTo>
                  <a:pt x="505" y="203"/>
                </a:lnTo>
                <a:lnTo>
                  <a:pt x="494" y="204"/>
                </a:lnTo>
                <a:lnTo>
                  <a:pt x="485" y="205"/>
                </a:lnTo>
                <a:lnTo>
                  <a:pt x="477" y="206"/>
                </a:lnTo>
                <a:lnTo>
                  <a:pt x="468" y="207"/>
                </a:lnTo>
                <a:lnTo>
                  <a:pt x="458" y="208"/>
                </a:lnTo>
                <a:lnTo>
                  <a:pt x="449" y="210"/>
                </a:lnTo>
                <a:lnTo>
                  <a:pt x="438" y="210"/>
                </a:lnTo>
                <a:lnTo>
                  <a:pt x="425" y="210"/>
                </a:lnTo>
                <a:lnTo>
                  <a:pt x="410" y="210"/>
                </a:lnTo>
                <a:lnTo>
                  <a:pt x="392" y="210"/>
                </a:lnTo>
                <a:lnTo>
                  <a:pt x="372" y="208"/>
                </a:lnTo>
                <a:lnTo>
                  <a:pt x="348" y="206"/>
                </a:lnTo>
                <a:lnTo>
                  <a:pt x="319" y="203"/>
                </a:lnTo>
                <a:lnTo>
                  <a:pt x="287" y="199"/>
                </a:lnTo>
                <a:lnTo>
                  <a:pt x="263" y="195"/>
                </a:lnTo>
                <a:lnTo>
                  <a:pt x="238" y="189"/>
                </a:lnTo>
                <a:lnTo>
                  <a:pt x="214" y="181"/>
                </a:lnTo>
                <a:lnTo>
                  <a:pt x="190" y="172"/>
                </a:lnTo>
                <a:lnTo>
                  <a:pt x="167" y="161"/>
                </a:lnTo>
                <a:lnTo>
                  <a:pt x="144" y="151"/>
                </a:lnTo>
                <a:lnTo>
                  <a:pt x="121" y="139"/>
                </a:lnTo>
                <a:lnTo>
                  <a:pt x="100" y="128"/>
                </a:lnTo>
                <a:lnTo>
                  <a:pt x="81" y="116"/>
                </a:lnTo>
                <a:lnTo>
                  <a:pt x="63" y="106"/>
                </a:lnTo>
                <a:lnTo>
                  <a:pt x="47" y="96"/>
                </a:lnTo>
                <a:lnTo>
                  <a:pt x="33" y="87"/>
                </a:lnTo>
                <a:lnTo>
                  <a:pt x="23" y="79"/>
                </a:lnTo>
                <a:lnTo>
                  <a:pt x="15" y="74"/>
                </a:lnTo>
                <a:lnTo>
                  <a:pt x="10" y="70"/>
                </a:lnTo>
                <a:lnTo>
                  <a:pt x="8" y="69"/>
                </a:lnTo>
                <a:lnTo>
                  <a:pt x="0" y="158"/>
                </a:lnTo>
                <a:lnTo>
                  <a:pt x="1" y="159"/>
                </a:lnTo>
                <a:lnTo>
                  <a:pt x="6" y="162"/>
                </a:lnTo>
                <a:lnTo>
                  <a:pt x="12" y="169"/>
                </a:lnTo>
                <a:lnTo>
                  <a:pt x="21" y="176"/>
                </a:lnTo>
                <a:lnTo>
                  <a:pt x="32" y="187"/>
                </a:lnTo>
                <a:lnTo>
                  <a:pt x="45" y="197"/>
                </a:lnTo>
                <a:lnTo>
                  <a:pt x="61" y="208"/>
                </a:lnTo>
                <a:lnTo>
                  <a:pt x="78" y="221"/>
                </a:lnTo>
                <a:lnTo>
                  <a:pt x="97" y="235"/>
                </a:lnTo>
                <a:lnTo>
                  <a:pt x="117" y="249"/>
                </a:lnTo>
                <a:lnTo>
                  <a:pt x="139" y="263"/>
                </a:lnTo>
                <a:lnTo>
                  <a:pt x="164" y="276"/>
                </a:lnTo>
                <a:lnTo>
                  <a:pt x="188" y="289"/>
                </a:lnTo>
                <a:lnTo>
                  <a:pt x="214" y="302"/>
                </a:lnTo>
                <a:lnTo>
                  <a:pt x="242" y="313"/>
                </a:lnTo>
                <a:lnTo>
                  <a:pt x="270" y="324"/>
                </a:lnTo>
                <a:lnTo>
                  <a:pt x="287" y="329"/>
                </a:lnTo>
                <a:lnTo>
                  <a:pt x="304" y="335"/>
                </a:lnTo>
                <a:lnTo>
                  <a:pt x="320" y="341"/>
                </a:lnTo>
                <a:lnTo>
                  <a:pt x="338" y="347"/>
                </a:lnTo>
                <a:lnTo>
                  <a:pt x="354" y="351"/>
                </a:lnTo>
                <a:lnTo>
                  <a:pt x="370" y="357"/>
                </a:lnTo>
                <a:lnTo>
                  <a:pt x="386" y="362"/>
                </a:lnTo>
                <a:lnTo>
                  <a:pt x="402" y="366"/>
                </a:lnTo>
                <a:lnTo>
                  <a:pt x="401" y="407"/>
                </a:lnTo>
                <a:lnTo>
                  <a:pt x="399" y="453"/>
                </a:lnTo>
                <a:lnTo>
                  <a:pt x="395" y="505"/>
                </a:lnTo>
                <a:lnTo>
                  <a:pt x="391" y="560"/>
                </a:lnTo>
                <a:lnTo>
                  <a:pt x="384" y="621"/>
                </a:lnTo>
                <a:lnTo>
                  <a:pt x="376" y="684"/>
                </a:lnTo>
                <a:lnTo>
                  <a:pt x="365" y="750"/>
                </a:lnTo>
                <a:lnTo>
                  <a:pt x="353" y="819"/>
                </a:lnTo>
                <a:lnTo>
                  <a:pt x="332" y="920"/>
                </a:lnTo>
                <a:lnTo>
                  <a:pt x="310" y="1017"/>
                </a:lnTo>
                <a:lnTo>
                  <a:pt x="286" y="1113"/>
                </a:lnTo>
                <a:lnTo>
                  <a:pt x="262" y="1205"/>
                </a:lnTo>
                <a:lnTo>
                  <a:pt x="237" y="1294"/>
                </a:lnTo>
                <a:lnTo>
                  <a:pt x="213" y="1378"/>
                </a:lnTo>
                <a:lnTo>
                  <a:pt x="189" y="1458"/>
                </a:lnTo>
                <a:lnTo>
                  <a:pt x="166" y="1531"/>
                </a:lnTo>
                <a:lnTo>
                  <a:pt x="143" y="1599"/>
                </a:lnTo>
                <a:lnTo>
                  <a:pt x="123" y="1659"/>
                </a:lnTo>
                <a:lnTo>
                  <a:pt x="105" y="1712"/>
                </a:lnTo>
                <a:lnTo>
                  <a:pt x="89" y="1757"/>
                </a:lnTo>
                <a:lnTo>
                  <a:pt x="76" y="1793"/>
                </a:lnTo>
                <a:lnTo>
                  <a:pt x="66" y="1820"/>
                </a:lnTo>
                <a:lnTo>
                  <a:pt x="60" y="1836"/>
                </a:lnTo>
                <a:lnTo>
                  <a:pt x="58" y="1841"/>
                </a:lnTo>
                <a:lnTo>
                  <a:pt x="199" y="1823"/>
                </a:lnTo>
                <a:lnTo>
                  <a:pt x="204" y="1811"/>
                </a:lnTo>
                <a:lnTo>
                  <a:pt x="217" y="1782"/>
                </a:lnTo>
                <a:lnTo>
                  <a:pt x="236" y="1734"/>
                </a:lnTo>
                <a:lnTo>
                  <a:pt x="260" y="1678"/>
                </a:lnTo>
                <a:lnTo>
                  <a:pt x="287" y="1613"/>
                </a:lnTo>
                <a:lnTo>
                  <a:pt x="314" y="1548"/>
                </a:lnTo>
                <a:lnTo>
                  <a:pt x="342" y="1483"/>
                </a:lnTo>
                <a:lnTo>
                  <a:pt x="366" y="1424"/>
                </a:lnTo>
                <a:lnTo>
                  <a:pt x="377" y="1399"/>
                </a:lnTo>
                <a:lnTo>
                  <a:pt x="388" y="1371"/>
                </a:lnTo>
                <a:lnTo>
                  <a:pt x="401" y="1344"/>
                </a:lnTo>
                <a:lnTo>
                  <a:pt x="412" y="1315"/>
                </a:lnTo>
                <a:lnTo>
                  <a:pt x="426" y="1286"/>
                </a:lnTo>
                <a:lnTo>
                  <a:pt x="439" y="1257"/>
                </a:lnTo>
                <a:lnTo>
                  <a:pt x="452" y="1230"/>
                </a:lnTo>
                <a:lnTo>
                  <a:pt x="465" y="1203"/>
                </a:lnTo>
                <a:lnTo>
                  <a:pt x="478" y="1179"/>
                </a:lnTo>
                <a:lnTo>
                  <a:pt x="492" y="1158"/>
                </a:lnTo>
                <a:lnTo>
                  <a:pt x="505" y="1138"/>
                </a:lnTo>
                <a:lnTo>
                  <a:pt x="517" y="1123"/>
                </a:lnTo>
                <a:lnTo>
                  <a:pt x="529" y="1112"/>
                </a:lnTo>
                <a:lnTo>
                  <a:pt x="540" y="1105"/>
                </a:lnTo>
                <a:lnTo>
                  <a:pt x="551" y="1104"/>
                </a:lnTo>
                <a:lnTo>
                  <a:pt x="561" y="1107"/>
                </a:lnTo>
                <a:lnTo>
                  <a:pt x="575" y="1150"/>
                </a:lnTo>
                <a:lnTo>
                  <a:pt x="578" y="1240"/>
                </a:lnTo>
                <a:lnTo>
                  <a:pt x="574" y="1360"/>
                </a:lnTo>
                <a:lnTo>
                  <a:pt x="566" y="1495"/>
                </a:lnTo>
                <a:lnTo>
                  <a:pt x="555" y="1628"/>
                </a:lnTo>
                <a:lnTo>
                  <a:pt x="544" y="1743"/>
                </a:lnTo>
                <a:lnTo>
                  <a:pt x="536" y="1824"/>
                </a:lnTo>
                <a:lnTo>
                  <a:pt x="532" y="1855"/>
                </a:lnTo>
                <a:lnTo>
                  <a:pt x="698" y="1839"/>
                </a:lnTo>
                <a:lnTo>
                  <a:pt x="703" y="1808"/>
                </a:lnTo>
                <a:lnTo>
                  <a:pt x="717" y="1723"/>
                </a:lnTo>
                <a:lnTo>
                  <a:pt x="735" y="1599"/>
                </a:lnTo>
                <a:lnTo>
                  <a:pt x="757" y="1453"/>
                </a:lnTo>
                <a:lnTo>
                  <a:pt x="779" y="1299"/>
                </a:lnTo>
                <a:lnTo>
                  <a:pt x="797" y="1150"/>
                </a:lnTo>
                <a:lnTo>
                  <a:pt x="811" y="1023"/>
                </a:lnTo>
                <a:lnTo>
                  <a:pt x="816" y="932"/>
                </a:lnTo>
                <a:lnTo>
                  <a:pt x="817" y="896"/>
                </a:lnTo>
                <a:lnTo>
                  <a:pt x="820" y="861"/>
                </a:lnTo>
                <a:lnTo>
                  <a:pt x="821" y="818"/>
                </a:lnTo>
                <a:lnTo>
                  <a:pt x="820" y="762"/>
                </a:lnTo>
                <a:lnTo>
                  <a:pt x="846" y="740"/>
                </a:lnTo>
                <a:lnTo>
                  <a:pt x="872" y="717"/>
                </a:lnTo>
                <a:lnTo>
                  <a:pt x="899" y="690"/>
                </a:lnTo>
                <a:lnTo>
                  <a:pt x="924" y="661"/>
                </a:lnTo>
                <a:lnTo>
                  <a:pt x="947" y="633"/>
                </a:lnTo>
                <a:lnTo>
                  <a:pt x="968" y="601"/>
                </a:lnTo>
                <a:lnTo>
                  <a:pt x="983" y="571"/>
                </a:lnTo>
                <a:lnTo>
                  <a:pt x="993" y="540"/>
                </a:lnTo>
                <a:lnTo>
                  <a:pt x="994" y="530"/>
                </a:lnTo>
                <a:lnTo>
                  <a:pt x="997" y="521"/>
                </a:lnTo>
                <a:lnTo>
                  <a:pt x="998" y="512"/>
                </a:lnTo>
                <a:lnTo>
                  <a:pt x="998" y="502"/>
                </a:lnTo>
                <a:lnTo>
                  <a:pt x="856" y="5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5" name="Grupa 24"/>
          <p:cNvGrpSpPr>
            <a:grpSpLocks/>
          </p:cNvGrpSpPr>
          <p:nvPr/>
        </p:nvGrpSpPr>
        <p:grpSpPr bwMode="auto">
          <a:xfrm>
            <a:off x="8020786" y="4057743"/>
            <a:ext cx="1124028" cy="1906125"/>
            <a:chOff x="-73208" y="0"/>
            <a:chExt cx="2896920" cy="5382440"/>
          </a:xfrm>
        </p:grpSpPr>
        <p:sp>
          <p:nvSpPr>
            <p:cNvPr id="26" name="Trójkąt równoramienny 25"/>
            <p:cNvSpPr>
              <a:spLocks noChangeArrowheads="1"/>
            </p:cNvSpPr>
            <p:nvPr/>
          </p:nvSpPr>
          <p:spPr bwMode="auto">
            <a:xfrm>
              <a:off x="0" y="0"/>
              <a:ext cx="2781879" cy="2559504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8100" algn="ctr">
              <a:solidFill>
                <a:srgbClr val="0D0D0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27" name="Dowolny kształt 26"/>
            <p:cNvSpPr>
              <a:spLocks/>
            </p:cNvSpPr>
            <p:nvPr/>
          </p:nvSpPr>
          <p:spPr bwMode="auto">
            <a:xfrm>
              <a:off x="1224993" y="823366"/>
              <a:ext cx="800099" cy="781050"/>
            </a:xfrm>
            <a:custGeom>
              <a:avLst/>
              <a:gdLst>
                <a:gd name="T0" fmla="*/ 0 w 800100"/>
                <a:gd name="T1" fmla="*/ 276225 h 781050"/>
                <a:gd name="T2" fmla="*/ 257175 w 800100"/>
                <a:gd name="T3" fmla="*/ 0 h 781050"/>
                <a:gd name="T4" fmla="*/ 800099 w 800100"/>
                <a:gd name="T5" fmla="*/ 523875 h 781050"/>
                <a:gd name="T6" fmla="*/ 514349 w 800100"/>
                <a:gd name="T7" fmla="*/ 781050 h 781050"/>
                <a:gd name="T8" fmla="*/ 0 w 800100"/>
                <a:gd name="T9" fmla="*/ 276225 h 7810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0100" h="781050">
                  <a:moveTo>
                    <a:pt x="0" y="276225"/>
                  </a:moveTo>
                  <a:lnTo>
                    <a:pt x="257175" y="0"/>
                  </a:lnTo>
                  <a:lnTo>
                    <a:pt x="800100" y="523875"/>
                  </a:lnTo>
                  <a:lnTo>
                    <a:pt x="514350" y="781050"/>
                  </a:lnTo>
                  <a:lnTo>
                    <a:pt x="0" y="2762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28" name="Dowolny kształt 27"/>
            <p:cNvSpPr>
              <a:spLocks/>
            </p:cNvSpPr>
            <p:nvPr/>
          </p:nvSpPr>
          <p:spPr bwMode="auto">
            <a:xfrm>
              <a:off x="923925" y="1390650"/>
              <a:ext cx="504825" cy="1047750"/>
            </a:xfrm>
            <a:custGeom>
              <a:avLst/>
              <a:gdLst>
                <a:gd name="T0" fmla="*/ 38100 w 504825"/>
                <a:gd name="T1" fmla="*/ 28575 h 1047750"/>
                <a:gd name="T2" fmla="*/ 171450 w 504825"/>
                <a:gd name="T3" fmla="*/ 0 h 1047750"/>
                <a:gd name="T4" fmla="*/ 304800 w 504825"/>
                <a:gd name="T5" fmla="*/ 828675 h 1047750"/>
                <a:gd name="T6" fmla="*/ 504825 w 504825"/>
                <a:gd name="T7" fmla="*/ 819150 h 1047750"/>
                <a:gd name="T8" fmla="*/ 504825 w 504825"/>
                <a:gd name="T9" fmla="*/ 885825 h 1047750"/>
                <a:gd name="T10" fmla="*/ 400050 w 504825"/>
                <a:gd name="T11" fmla="*/ 933450 h 1047750"/>
                <a:gd name="T12" fmla="*/ 400050 w 504825"/>
                <a:gd name="T13" fmla="*/ 1009650 h 1047750"/>
                <a:gd name="T14" fmla="*/ 19050 w 504825"/>
                <a:gd name="T15" fmla="*/ 1047750 h 1047750"/>
                <a:gd name="T16" fmla="*/ 0 w 504825"/>
                <a:gd name="T17" fmla="*/ 876300 h 1047750"/>
                <a:gd name="T18" fmla="*/ 161925 w 504825"/>
                <a:gd name="T19" fmla="*/ 847725 h 1047750"/>
                <a:gd name="T20" fmla="*/ 38100 w 504825"/>
                <a:gd name="T21" fmla="*/ 28575 h 10477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4825" h="1047750">
                  <a:moveTo>
                    <a:pt x="38100" y="28575"/>
                  </a:moveTo>
                  <a:lnTo>
                    <a:pt x="171450" y="0"/>
                  </a:lnTo>
                  <a:lnTo>
                    <a:pt x="304800" y="828675"/>
                  </a:lnTo>
                  <a:lnTo>
                    <a:pt x="504825" y="819150"/>
                  </a:lnTo>
                  <a:lnTo>
                    <a:pt x="504825" y="885825"/>
                  </a:lnTo>
                  <a:lnTo>
                    <a:pt x="400050" y="933450"/>
                  </a:lnTo>
                  <a:lnTo>
                    <a:pt x="400050" y="1009650"/>
                  </a:lnTo>
                  <a:lnTo>
                    <a:pt x="19050" y="1047750"/>
                  </a:lnTo>
                  <a:lnTo>
                    <a:pt x="0" y="876300"/>
                  </a:lnTo>
                  <a:lnTo>
                    <a:pt x="161925" y="847725"/>
                  </a:lnTo>
                  <a:lnTo>
                    <a:pt x="38100" y="285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29" name="Sześciokąt 28"/>
            <p:cNvSpPr>
              <a:spLocks noChangeArrowheads="1"/>
            </p:cNvSpPr>
            <p:nvPr/>
          </p:nvSpPr>
          <p:spPr bwMode="auto">
            <a:xfrm>
              <a:off x="1647825" y="1962150"/>
              <a:ext cx="209550" cy="200025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30" name="Dowolny kształt 29"/>
            <p:cNvSpPr>
              <a:spLocks/>
            </p:cNvSpPr>
            <p:nvPr/>
          </p:nvSpPr>
          <p:spPr bwMode="auto">
            <a:xfrm>
              <a:off x="1882411" y="2009118"/>
              <a:ext cx="276226" cy="381001"/>
            </a:xfrm>
            <a:custGeom>
              <a:avLst/>
              <a:gdLst>
                <a:gd name="T0" fmla="*/ 85725 w 276225"/>
                <a:gd name="T1" fmla="*/ 0 h 381000"/>
                <a:gd name="T2" fmla="*/ 190501 w 276225"/>
                <a:gd name="T3" fmla="*/ 0 h 381000"/>
                <a:gd name="T4" fmla="*/ 190501 w 276225"/>
                <a:gd name="T5" fmla="*/ 257176 h 381000"/>
                <a:gd name="T6" fmla="*/ 276226 w 276225"/>
                <a:gd name="T7" fmla="*/ 276226 h 381000"/>
                <a:gd name="T8" fmla="*/ 266701 w 276225"/>
                <a:gd name="T9" fmla="*/ 381001 h 381000"/>
                <a:gd name="T10" fmla="*/ 0 w 276225"/>
                <a:gd name="T11" fmla="*/ 371476 h 381000"/>
                <a:gd name="T12" fmla="*/ 9525 w 276225"/>
                <a:gd name="T13" fmla="*/ 266701 h 381000"/>
                <a:gd name="T14" fmla="*/ 85725 w 276225"/>
                <a:gd name="T15" fmla="*/ 257176 h 381000"/>
                <a:gd name="T16" fmla="*/ 85725 w 276225"/>
                <a:gd name="T17" fmla="*/ 0 h 381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6225" h="381000">
                  <a:moveTo>
                    <a:pt x="85725" y="0"/>
                  </a:moveTo>
                  <a:lnTo>
                    <a:pt x="190500" y="0"/>
                  </a:lnTo>
                  <a:lnTo>
                    <a:pt x="190500" y="257175"/>
                  </a:lnTo>
                  <a:lnTo>
                    <a:pt x="276225" y="276225"/>
                  </a:lnTo>
                  <a:lnTo>
                    <a:pt x="266700" y="381000"/>
                  </a:lnTo>
                  <a:lnTo>
                    <a:pt x="0" y="371475"/>
                  </a:lnTo>
                  <a:lnTo>
                    <a:pt x="9525" y="266700"/>
                  </a:lnTo>
                  <a:lnTo>
                    <a:pt x="85725" y="257175"/>
                  </a:lnTo>
                  <a:lnTo>
                    <a:pt x="857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pl-PL"/>
            </a:p>
          </p:txBody>
        </p:sp>
        <p:cxnSp>
          <p:nvCxnSpPr>
            <p:cNvPr id="31" name="Łącznik prostoliniowy 30"/>
            <p:cNvCxnSpPr>
              <a:cxnSpLocks noChangeShapeType="1"/>
            </p:cNvCxnSpPr>
            <p:nvPr/>
          </p:nvCxnSpPr>
          <p:spPr bwMode="auto">
            <a:xfrm>
              <a:off x="800100" y="1724025"/>
              <a:ext cx="0" cy="142875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Łącznik prostoliniowy 31"/>
            <p:cNvCxnSpPr>
              <a:cxnSpLocks noChangeShapeType="1"/>
            </p:cNvCxnSpPr>
            <p:nvPr/>
          </p:nvCxnSpPr>
          <p:spPr bwMode="auto">
            <a:xfrm>
              <a:off x="800100" y="1971675"/>
              <a:ext cx="0" cy="43815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Łącznik prostoliniowy 32"/>
            <p:cNvCxnSpPr>
              <a:cxnSpLocks noChangeShapeType="1"/>
            </p:cNvCxnSpPr>
            <p:nvPr/>
          </p:nvCxnSpPr>
          <p:spPr bwMode="auto">
            <a:xfrm>
              <a:off x="1447800" y="1485900"/>
              <a:ext cx="0" cy="142875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Łącznik prostoliniowy 33"/>
            <p:cNvCxnSpPr>
              <a:cxnSpLocks noChangeShapeType="1"/>
            </p:cNvCxnSpPr>
            <p:nvPr/>
          </p:nvCxnSpPr>
          <p:spPr bwMode="auto">
            <a:xfrm>
              <a:off x="1447800" y="1733550"/>
              <a:ext cx="0" cy="26670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Łącznik prostoliniowy 34"/>
            <p:cNvCxnSpPr>
              <a:cxnSpLocks noChangeShapeType="1"/>
            </p:cNvCxnSpPr>
            <p:nvPr/>
          </p:nvCxnSpPr>
          <p:spPr bwMode="auto">
            <a:xfrm>
              <a:off x="1866900" y="1714500"/>
              <a:ext cx="0" cy="26670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Łącznik prostoliniowy 35"/>
            <p:cNvCxnSpPr>
              <a:cxnSpLocks noChangeShapeType="1"/>
            </p:cNvCxnSpPr>
            <p:nvPr/>
          </p:nvCxnSpPr>
          <p:spPr bwMode="auto">
            <a:xfrm>
              <a:off x="2116802" y="1733330"/>
              <a:ext cx="0" cy="266701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Łącznik prostoliniowy 36"/>
            <p:cNvCxnSpPr>
              <a:cxnSpLocks noChangeShapeType="1"/>
            </p:cNvCxnSpPr>
            <p:nvPr/>
          </p:nvCxnSpPr>
          <p:spPr bwMode="auto">
            <a:xfrm>
              <a:off x="1219200" y="1009650"/>
              <a:ext cx="0" cy="142875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Pole tekstowe 72"/>
            <p:cNvSpPr txBox="1">
              <a:spLocks noChangeArrowheads="1"/>
            </p:cNvSpPr>
            <p:nvPr/>
          </p:nvSpPr>
          <p:spPr bwMode="auto">
            <a:xfrm>
              <a:off x="-73208" y="2837388"/>
              <a:ext cx="2896920" cy="254505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pl-PL" sz="900" b="1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UWAGA !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pl-PL" sz="800" b="1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Praca na wysokości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pl-PL" sz="800" b="1">
                  <a:solidFill>
                    <a:srgbClr val="FF0000"/>
                  </a:solidFill>
                  <a:effectLst/>
                  <a:latin typeface="Arial"/>
                  <a:ea typeface="Calibri"/>
                  <a:cs typeface="Times New Roman"/>
                </a:rPr>
                <a:t>PRZEJŚCIA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pl-PL" sz="800" b="1">
                  <a:solidFill>
                    <a:srgbClr val="FF0000"/>
                  </a:solidFill>
                  <a:effectLst/>
                  <a:latin typeface="Arial"/>
                  <a:ea typeface="Calibri"/>
                  <a:cs typeface="Times New Roman"/>
                </a:rPr>
                <a:t>NIE MA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</p:grpSp>
      <p:sp>
        <p:nvSpPr>
          <p:cNvPr id="62" name="Freeform 24"/>
          <p:cNvSpPr>
            <a:spLocks/>
          </p:cNvSpPr>
          <p:nvPr/>
        </p:nvSpPr>
        <p:spPr bwMode="auto">
          <a:xfrm flipH="1">
            <a:off x="3618460" y="3893994"/>
            <a:ext cx="144722" cy="135960"/>
          </a:xfrm>
          <a:custGeom>
            <a:avLst/>
            <a:gdLst>
              <a:gd name="T0" fmla="*/ 4296 w 129"/>
              <a:gd name="T1" fmla="*/ 0 h 132"/>
              <a:gd name="T2" fmla="*/ 2578 w 129"/>
              <a:gd name="T3" fmla="*/ 11258 h 132"/>
              <a:gd name="T4" fmla="*/ 0 w 129"/>
              <a:gd name="T5" fmla="*/ 38102 h 132"/>
              <a:gd name="T6" fmla="*/ 859 w 129"/>
              <a:gd name="T7" fmla="*/ 70143 h 132"/>
              <a:gd name="T8" fmla="*/ 7733 w 129"/>
              <a:gd name="T9" fmla="*/ 97854 h 132"/>
              <a:gd name="T10" fmla="*/ 12889 w 129"/>
              <a:gd name="T11" fmla="*/ 104781 h 132"/>
              <a:gd name="T12" fmla="*/ 20622 w 129"/>
              <a:gd name="T13" fmla="*/ 109977 h 132"/>
              <a:gd name="T14" fmla="*/ 30074 w 129"/>
              <a:gd name="T15" fmla="*/ 112575 h 132"/>
              <a:gd name="T16" fmla="*/ 39525 w 129"/>
              <a:gd name="T17" fmla="*/ 114307 h 132"/>
              <a:gd name="T18" fmla="*/ 49836 w 129"/>
              <a:gd name="T19" fmla="*/ 114307 h 132"/>
              <a:gd name="T20" fmla="*/ 60147 w 129"/>
              <a:gd name="T21" fmla="*/ 112575 h 132"/>
              <a:gd name="T22" fmla="*/ 70458 w 129"/>
              <a:gd name="T23" fmla="*/ 109977 h 132"/>
              <a:gd name="T24" fmla="*/ 78192 w 129"/>
              <a:gd name="T25" fmla="*/ 103915 h 132"/>
              <a:gd name="T26" fmla="*/ 86784 w 129"/>
              <a:gd name="T27" fmla="*/ 91792 h 132"/>
              <a:gd name="T28" fmla="*/ 95377 w 129"/>
              <a:gd name="T29" fmla="*/ 77937 h 132"/>
              <a:gd name="T30" fmla="*/ 99673 w 129"/>
              <a:gd name="T31" fmla="*/ 60617 h 132"/>
              <a:gd name="T32" fmla="*/ 104828 w 129"/>
              <a:gd name="T33" fmla="*/ 44164 h 132"/>
              <a:gd name="T34" fmla="*/ 108265 w 129"/>
              <a:gd name="T35" fmla="*/ 27711 h 132"/>
              <a:gd name="T36" fmla="*/ 109984 w 129"/>
              <a:gd name="T37" fmla="*/ 13855 h 132"/>
              <a:gd name="T38" fmla="*/ 110843 w 129"/>
              <a:gd name="T39" fmla="*/ 5196 h 132"/>
              <a:gd name="T40" fmla="*/ 110843 w 129"/>
              <a:gd name="T41" fmla="*/ 1732 h 132"/>
              <a:gd name="T42" fmla="*/ 109125 w 129"/>
              <a:gd name="T43" fmla="*/ 2598 h 132"/>
              <a:gd name="T44" fmla="*/ 104828 w 129"/>
              <a:gd name="T45" fmla="*/ 5196 h 132"/>
              <a:gd name="T46" fmla="*/ 97954 w 129"/>
              <a:gd name="T47" fmla="*/ 6928 h 132"/>
              <a:gd name="T48" fmla="*/ 90221 w 129"/>
              <a:gd name="T49" fmla="*/ 9526 h 132"/>
              <a:gd name="T50" fmla="*/ 79910 w 129"/>
              <a:gd name="T51" fmla="*/ 12989 h 132"/>
              <a:gd name="T52" fmla="*/ 70458 w 129"/>
              <a:gd name="T53" fmla="*/ 14721 h 132"/>
              <a:gd name="T54" fmla="*/ 60147 w 129"/>
              <a:gd name="T55" fmla="*/ 16453 h 132"/>
              <a:gd name="T56" fmla="*/ 51555 w 129"/>
              <a:gd name="T57" fmla="*/ 16453 h 132"/>
              <a:gd name="T58" fmla="*/ 42962 w 129"/>
              <a:gd name="T59" fmla="*/ 15587 h 132"/>
              <a:gd name="T60" fmla="*/ 34370 w 129"/>
              <a:gd name="T61" fmla="*/ 12989 h 132"/>
              <a:gd name="T62" fmla="*/ 26637 w 129"/>
              <a:gd name="T63" fmla="*/ 11258 h 132"/>
              <a:gd name="T64" fmla="*/ 18903 w 129"/>
              <a:gd name="T65" fmla="*/ 7794 h 132"/>
              <a:gd name="T66" fmla="*/ 12889 w 129"/>
              <a:gd name="T67" fmla="*/ 5196 h 132"/>
              <a:gd name="T68" fmla="*/ 7733 w 129"/>
              <a:gd name="T69" fmla="*/ 1732 h 132"/>
              <a:gd name="T70" fmla="*/ 5155 w 129"/>
              <a:gd name="T71" fmla="*/ 866 h 132"/>
              <a:gd name="T72" fmla="*/ 4296 w 129"/>
              <a:gd name="T73" fmla="*/ 0 h 13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9" h="132">
                <a:moveTo>
                  <a:pt x="5" y="0"/>
                </a:moveTo>
                <a:lnTo>
                  <a:pt x="3" y="13"/>
                </a:lnTo>
                <a:lnTo>
                  <a:pt x="0" y="44"/>
                </a:lnTo>
                <a:lnTo>
                  <a:pt x="1" y="81"/>
                </a:lnTo>
                <a:lnTo>
                  <a:pt x="9" y="113"/>
                </a:lnTo>
                <a:lnTo>
                  <a:pt x="15" y="121"/>
                </a:lnTo>
                <a:lnTo>
                  <a:pt x="24" y="127"/>
                </a:lnTo>
                <a:lnTo>
                  <a:pt x="35" y="130"/>
                </a:lnTo>
                <a:lnTo>
                  <a:pt x="46" y="132"/>
                </a:lnTo>
                <a:lnTo>
                  <a:pt x="58" y="132"/>
                </a:lnTo>
                <a:lnTo>
                  <a:pt x="70" y="130"/>
                </a:lnTo>
                <a:lnTo>
                  <a:pt x="82" y="127"/>
                </a:lnTo>
                <a:lnTo>
                  <a:pt x="91" y="120"/>
                </a:lnTo>
                <a:lnTo>
                  <a:pt x="101" y="106"/>
                </a:lnTo>
                <a:lnTo>
                  <a:pt x="111" y="90"/>
                </a:lnTo>
                <a:lnTo>
                  <a:pt x="116" y="70"/>
                </a:lnTo>
                <a:lnTo>
                  <a:pt x="122" y="51"/>
                </a:lnTo>
                <a:lnTo>
                  <a:pt x="126" y="32"/>
                </a:lnTo>
                <a:lnTo>
                  <a:pt x="128" y="16"/>
                </a:lnTo>
                <a:lnTo>
                  <a:pt x="129" y="6"/>
                </a:lnTo>
                <a:lnTo>
                  <a:pt x="129" y="2"/>
                </a:lnTo>
                <a:lnTo>
                  <a:pt x="127" y="3"/>
                </a:lnTo>
                <a:lnTo>
                  <a:pt x="122" y="6"/>
                </a:lnTo>
                <a:lnTo>
                  <a:pt x="114" y="8"/>
                </a:lnTo>
                <a:lnTo>
                  <a:pt x="105" y="11"/>
                </a:lnTo>
                <a:lnTo>
                  <a:pt x="93" y="15"/>
                </a:lnTo>
                <a:lnTo>
                  <a:pt x="82" y="17"/>
                </a:lnTo>
                <a:lnTo>
                  <a:pt x="70" y="19"/>
                </a:lnTo>
                <a:lnTo>
                  <a:pt x="60" y="19"/>
                </a:lnTo>
                <a:lnTo>
                  <a:pt x="50" y="18"/>
                </a:lnTo>
                <a:lnTo>
                  <a:pt x="40" y="15"/>
                </a:lnTo>
                <a:lnTo>
                  <a:pt x="31" y="13"/>
                </a:lnTo>
                <a:lnTo>
                  <a:pt x="22" y="9"/>
                </a:lnTo>
                <a:lnTo>
                  <a:pt x="15" y="6"/>
                </a:lnTo>
                <a:lnTo>
                  <a:pt x="9" y="2"/>
                </a:lnTo>
                <a:lnTo>
                  <a:pt x="6" y="1"/>
                </a:lnTo>
                <a:lnTo>
                  <a:pt x="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Freeform 25"/>
          <p:cNvSpPr>
            <a:spLocks/>
          </p:cNvSpPr>
          <p:nvPr/>
        </p:nvSpPr>
        <p:spPr bwMode="auto">
          <a:xfrm flipH="1">
            <a:off x="3404014" y="3848673"/>
            <a:ext cx="174118" cy="226601"/>
          </a:xfrm>
          <a:custGeom>
            <a:avLst/>
            <a:gdLst>
              <a:gd name="T0" fmla="*/ 0 w 156"/>
              <a:gd name="T1" fmla="*/ 0 h 220"/>
              <a:gd name="T2" fmla="*/ 855 w 156"/>
              <a:gd name="T3" fmla="*/ 7794 h 220"/>
              <a:gd name="T4" fmla="*/ 4274 w 156"/>
              <a:gd name="T5" fmla="*/ 28577 h 220"/>
              <a:gd name="T6" fmla="*/ 6839 w 156"/>
              <a:gd name="T7" fmla="*/ 57154 h 220"/>
              <a:gd name="T8" fmla="*/ 11968 w 156"/>
              <a:gd name="T9" fmla="*/ 90060 h 220"/>
              <a:gd name="T10" fmla="*/ 17952 w 156"/>
              <a:gd name="T11" fmla="*/ 123833 h 220"/>
              <a:gd name="T12" fmla="*/ 23936 w 156"/>
              <a:gd name="T13" fmla="*/ 155007 h 220"/>
              <a:gd name="T14" fmla="*/ 29065 w 156"/>
              <a:gd name="T15" fmla="*/ 179254 h 220"/>
              <a:gd name="T16" fmla="*/ 35049 w 156"/>
              <a:gd name="T17" fmla="*/ 190512 h 220"/>
              <a:gd name="T18" fmla="*/ 42743 w 156"/>
              <a:gd name="T19" fmla="*/ 190512 h 220"/>
              <a:gd name="T20" fmla="*/ 46162 w 156"/>
              <a:gd name="T21" fmla="*/ 174059 h 220"/>
              <a:gd name="T22" fmla="*/ 48727 w 156"/>
              <a:gd name="T23" fmla="*/ 150678 h 220"/>
              <a:gd name="T24" fmla="*/ 49582 w 156"/>
              <a:gd name="T25" fmla="*/ 133358 h 220"/>
              <a:gd name="T26" fmla="*/ 52146 w 156"/>
              <a:gd name="T27" fmla="*/ 129029 h 220"/>
              <a:gd name="T28" fmla="*/ 58985 w 156"/>
              <a:gd name="T29" fmla="*/ 128163 h 220"/>
              <a:gd name="T30" fmla="*/ 69244 w 156"/>
              <a:gd name="T31" fmla="*/ 129895 h 220"/>
              <a:gd name="T32" fmla="*/ 80357 w 156"/>
              <a:gd name="T33" fmla="*/ 134224 h 220"/>
              <a:gd name="T34" fmla="*/ 90615 w 156"/>
              <a:gd name="T35" fmla="*/ 137688 h 220"/>
              <a:gd name="T36" fmla="*/ 100019 w 156"/>
              <a:gd name="T37" fmla="*/ 142018 h 220"/>
              <a:gd name="T38" fmla="*/ 106857 w 156"/>
              <a:gd name="T39" fmla="*/ 146348 h 220"/>
              <a:gd name="T40" fmla="*/ 108567 w 156"/>
              <a:gd name="T41" fmla="*/ 147214 h 220"/>
              <a:gd name="T42" fmla="*/ 133358 w 156"/>
              <a:gd name="T43" fmla="*/ 56288 h 220"/>
              <a:gd name="T44" fmla="*/ 131648 w 156"/>
              <a:gd name="T45" fmla="*/ 55422 h 220"/>
              <a:gd name="T46" fmla="*/ 126519 w 156"/>
              <a:gd name="T47" fmla="*/ 51092 h 220"/>
              <a:gd name="T48" fmla="*/ 119680 w 156"/>
              <a:gd name="T49" fmla="*/ 45896 h 220"/>
              <a:gd name="T50" fmla="*/ 109422 w 156"/>
              <a:gd name="T51" fmla="*/ 39834 h 220"/>
              <a:gd name="T52" fmla="*/ 99164 w 156"/>
              <a:gd name="T53" fmla="*/ 32907 h 220"/>
              <a:gd name="T54" fmla="*/ 88050 w 156"/>
              <a:gd name="T55" fmla="*/ 26845 h 220"/>
              <a:gd name="T56" fmla="*/ 76937 w 156"/>
              <a:gd name="T57" fmla="*/ 22515 h 220"/>
              <a:gd name="T58" fmla="*/ 66679 w 156"/>
              <a:gd name="T59" fmla="*/ 18185 h 220"/>
              <a:gd name="T60" fmla="*/ 55566 w 156"/>
              <a:gd name="T61" fmla="*/ 16453 h 220"/>
              <a:gd name="T62" fmla="*/ 44453 w 156"/>
              <a:gd name="T63" fmla="*/ 12989 h 220"/>
              <a:gd name="T64" fmla="*/ 34194 w 156"/>
              <a:gd name="T65" fmla="*/ 10392 h 220"/>
              <a:gd name="T66" fmla="*/ 23081 w 156"/>
              <a:gd name="T67" fmla="*/ 6928 h 220"/>
              <a:gd name="T68" fmla="*/ 13678 w 156"/>
              <a:gd name="T69" fmla="*/ 4330 h 220"/>
              <a:gd name="T70" fmla="*/ 6839 w 156"/>
              <a:gd name="T71" fmla="*/ 2598 h 220"/>
              <a:gd name="T72" fmla="*/ 2565 w 156"/>
              <a:gd name="T73" fmla="*/ 866 h 220"/>
              <a:gd name="T74" fmla="*/ 0 w 156"/>
              <a:gd name="T75" fmla="*/ 0 h 22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56" h="220">
                <a:moveTo>
                  <a:pt x="0" y="0"/>
                </a:moveTo>
                <a:lnTo>
                  <a:pt x="1" y="9"/>
                </a:lnTo>
                <a:lnTo>
                  <a:pt x="5" y="33"/>
                </a:lnTo>
                <a:lnTo>
                  <a:pt x="8" y="66"/>
                </a:lnTo>
                <a:lnTo>
                  <a:pt x="14" y="104"/>
                </a:lnTo>
                <a:lnTo>
                  <a:pt x="21" y="143"/>
                </a:lnTo>
                <a:lnTo>
                  <a:pt x="28" y="179"/>
                </a:lnTo>
                <a:lnTo>
                  <a:pt x="34" y="207"/>
                </a:lnTo>
                <a:lnTo>
                  <a:pt x="41" y="220"/>
                </a:lnTo>
                <a:lnTo>
                  <a:pt x="50" y="220"/>
                </a:lnTo>
                <a:lnTo>
                  <a:pt x="54" y="201"/>
                </a:lnTo>
                <a:lnTo>
                  <a:pt x="57" y="174"/>
                </a:lnTo>
                <a:lnTo>
                  <a:pt x="58" y="154"/>
                </a:lnTo>
                <a:lnTo>
                  <a:pt x="61" y="149"/>
                </a:lnTo>
                <a:lnTo>
                  <a:pt x="69" y="148"/>
                </a:lnTo>
                <a:lnTo>
                  <a:pt x="81" y="150"/>
                </a:lnTo>
                <a:lnTo>
                  <a:pt x="94" y="155"/>
                </a:lnTo>
                <a:lnTo>
                  <a:pt x="106" y="159"/>
                </a:lnTo>
                <a:lnTo>
                  <a:pt x="117" y="164"/>
                </a:lnTo>
                <a:lnTo>
                  <a:pt x="125" y="169"/>
                </a:lnTo>
                <a:lnTo>
                  <a:pt x="127" y="170"/>
                </a:lnTo>
                <a:lnTo>
                  <a:pt x="156" y="65"/>
                </a:lnTo>
                <a:lnTo>
                  <a:pt x="154" y="64"/>
                </a:lnTo>
                <a:lnTo>
                  <a:pt x="148" y="59"/>
                </a:lnTo>
                <a:lnTo>
                  <a:pt x="140" y="53"/>
                </a:lnTo>
                <a:lnTo>
                  <a:pt x="128" y="46"/>
                </a:lnTo>
                <a:lnTo>
                  <a:pt x="116" y="38"/>
                </a:lnTo>
                <a:lnTo>
                  <a:pt x="103" y="31"/>
                </a:lnTo>
                <a:lnTo>
                  <a:pt x="90" y="26"/>
                </a:lnTo>
                <a:lnTo>
                  <a:pt x="78" y="21"/>
                </a:lnTo>
                <a:lnTo>
                  <a:pt x="65" y="19"/>
                </a:lnTo>
                <a:lnTo>
                  <a:pt x="52" y="15"/>
                </a:lnTo>
                <a:lnTo>
                  <a:pt x="40" y="12"/>
                </a:lnTo>
                <a:lnTo>
                  <a:pt x="27" y="8"/>
                </a:lnTo>
                <a:lnTo>
                  <a:pt x="16" y="5"/>
                </a:lnTo>
                <a:lnTo>
                  <a:pt x="8" y="3"/>
                </a:lnTo>
                <a:lnTo>
                  <a:pt x="3" y="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Freeform 26"/>
          <p:cNvSpPr>
            <a:spLocks/>
          </p:cNvSpPr>
          <p:nvPr/>
        </p:nvSpPr>
        <p:spPr bwMode="auto">
          <a:xfrm flipH="1">
            <a:off x="3825547" y="3844554"/>
            <a:ext cx="149244" cy="185400"/>
          </a:xfrm>
          <a:custGeom>
            <a:avLst/>
            <a:gdLst>
              <a:gd name="T0" fmla="*/ 114307 w 133"/>
              <a:gd name="T1" fmla="*/ 2598 h 180"/>
              <a:gd name="T2" fmla="*/ 111729 w 133"/>
              <a:gd name="T3" fmla="*/ 9526 h 180"/>
              <a:gd name="T4" fmla="*/ 107431 w 133"/>
              <a:gd name="T5" fmla="*/ 28577 h 180"/>
              <a:gd name="T6" fmla="*/ 98837 w 133"/>
              <a:gd name="T7" fmla="*/ 54556 h 180"/>
              <a:gd name="T8" fmla="*/ 91102 w 133"/>
              <a:gd name="T9" fmla="*/ 83132 h 180"/>
              <a:gd name="T10" fmla="*/ 83367 w 133"/>
              <a:gd name="T11" fmla="*/ 112575 h 180"/>
              <a:gd name="T12" fmla="*/ 75632 w 133"/>
              <a:gd name="T13" fmla="*/ 137688 h 180"/>
              <a:gd name="T14" fmla="*/ 70475 w 133"/>
              <a:gd name="T15" fmla="*/ 153275 h 180"/>
              <a:gd name="T16" fmla="*/ 68756 w 133"/>
              <a:gd name="T17" fmla="*/ 155873 h 180"/>
              <a:gd name="T18" fmla="*/ 68756 w 133"/>
              <a:gd name="T19" fmla="*/ 141152 h 180"/>
              <a:gd name="T20" fmla="*/ 68756 w 133"/>
              <a:gd name="T21" fmla="*/ 117771 h 180"/>
              <a:gd name="T22" fmla="*/ 68756 w 133"/>
              <a:gd name="T23" fmla="*/ 95256 h 180"/>
              <a:gd name="T24" fmla="*/ 68756 w 133"/>
              <a:gd name="T25" fmla="*/ 85730 h 180"/>
              <a:gd name="T26" fmla="*/ 0 w 133"/>
              <a:gd name="T27" fmla="*/ 73607 h 180"/>
              <a:gd name="T28" fmla="*/ 11173 w 133"/>
              <a:gd name="T29" fmla="*/ 866 h 180"/>
              <a:gd name="T30" fmla="*/ 12032 w 133"/>
              <a:gd name="T31" fmla="*/ 866 h 180"/>
              <a:gd name="T32" fmla="*/ 16330 w 133"/>
              <a:gd name="T33" fmla="*/ 866 h 180"/>
              <a:gd name="T34" fmla="*/ 23205 w 133"/>
              <a:gd name="T35" fmla="*/ 0 h 180"/>
              <a:gd name="T36" fmla="*/ 30081 w 133"/>
              <a:gd name="T37" fmla="*/ 0 h 180"/>
              <a:gd name="T38" fmla="*/ 38675 w 133"/>
              <a:gd name="T39" fmla="*/ 0 h 180"/>
              <a:gd name="T40" fmla="*/ 47270 w 133"/>
              <a:gd name="T41" fmla="*/ 0 h 180"/>
              <a:gd name="T42" fmla="*/ 56724 w 133"/>
              <a:gd name="T43" fmla="*/ 0 h 180"/>
              <a:gd name="T44" fmla="*/ 64459 w 133"/>
              <a:gd name="T45" fmla="*/ 866 h 180"/>
              <a:gd name="T46" fmla="*/ 72194 w 133"/>
              <a:gd name="T47" fmla="*/ 1732 h 180"/>
              <a:gd name="T48" fmla="*/ 81648 w 133"/>
              <a:gd name="T49" fmla="*/ 1732 h 180"/>
              <a:gd name="T50" fmla="*/ 89383 w 133"/>
              <a:gd name="T51" fmla="*/ 2598 h 180"/>
              <a:gd name="T52" fmla="*/ 97118 w 133"/>
              <a:gd name="T53" fmla="*/ 2598 h 180"/>
              <a:gd name="T54" fmla="*/ 103994 w 133"/>
              <a:gd name="T55" fmla="*/ 2598 h 180"/>
              <a:gd name="T56" fmla="*/ 109150 w 133"/>
              <a:gd name="T57" fmla="*/ 2598 h 180"/>
              <a:gd name="T58" fmla="*/ 112588 w 133"/>
              <a:gd name="T59" fmla="*/ 2598 h 180"/>
              <a:gd name="T60" fmla="*/ 114307 w 133"/>
              <a:gd name="T61" fmla="*/ 2598 h 18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33" h="180">
                <a:moveTo>
                  <a:pt x="133" y="3"/>
                </a:moveTo>
                <a:lnTo>
                  <a:pt x="130" y="11"/>
                </a:lnTo>
                <a:lnTo>
                  <a:pt x="125" y="33"/>
                </a:lnTo>
                <a:lnTo>
                  <a:pt x="115" y="63"/>
                </a:lnTo>
                <a:lnTo>
                  <a:pt x="106" y="96"/>
                </a:lnTo>
                <a:lnTo>
                  <a:pt x="97" y="130"/>
                </a:lnTo>
                <a:lnTo>
                  <a:pt x="88" y="159"/>
                </a:lnTo>
                <a:lnTo>
                  <a:pt x="82" y="177"/>
                </a:lnTo>
                <a:lnTo>
                  <a:pt x="80" y="180"/>
                </a:lnTo>
                <a:lnTo>
                  <a:pt x="80" y="163"/>
                </a:lnTo>
                <a:lnTo>
                  <a:pt x="80" y="136"/>
                </a:lnTo>
                <a:lnTo>
                  <a:pt x="80" y="110"/>
                </a:lnTo>
                <a:lnTo>
                  <a:pt x="80" y="99"/>
                </a:lnTo>
                <a:lnTo>
                  <a:pt x="0" y="85"/>
                </a:lnTo>
                <a:lnTo>
                  <a:pt x="13" y="1"/>
                </a:lnTo>
                <a:lnTo>
                  <a:pt x="14" y="1"/>
                </a:lnTo>
                <a:lnTo>
                  <a:pt x="19" y="1"/>
                </a:lnTo>
                <a:lnTo>
                  <a:pt x="27" y="0"/>
                </a:lnTo>
                <a:lnTo>
                  <a:pt x="35" y="0"/>
                </a:lnTo>
                <a:lnTo>
                  <a:pt x="45" y="0"/>
                </a:lnTo>
                <a:lnTo>
                  <a:pt x="55" y="0"/>
                </a:lnTo>
                <a:lnTo>
                  <a:pt x="66" y="0"/>
                </a:lnTo>
                <a:lnTo>
                  <a:pt x="75" y="1"/>
                </a:lnTo>
                <a:lnTo>
                  <a:pt x="84" y="2"/>
                </a:lnTo>
                <a:lnTo>
                  <a:pt x="95" y="2"/>
                </a:lnTo>
                <a:lnTo>
                  <a:pt x="104" y="3"/>
                </a:lnTo>
                <a:lnTo>
                  <a:pt x="113" y="3"/>
                </a:lnTo>
                <a:lnTo>
                  <a:pt x="121" y="3"/>
                </a:lnTo>
                <a:lnTo>
                  <a:pt x="127" y="3"/>
                </a:lnTo>
                <a:lnTo>
                  <a:pt x="131" y="3"/>
                </a:lnTo>
                <a:lnTo>
                  <a:pt x="133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Freeform 27"/>
          <p:cNvSpPr>
            <a:spLocks/>
          </p:cNvSpPr>
          <p:nvPr/>
        </p:nvSpPr>
        <p:spPr bwMode="auto">
          <a:xfrm flipH="1">
            <a:off x="3578132" y="3626194"/>
            <a:ext cx="135676" cy="78280"/>
          </a:xfrm>
          <a:custGeom>
            <a:avLst/>
            <a:gdLst>
              <a:gd name="T0" fmla="*/ 103042 w 119"/>
              <a:gd name="T1" fmla="*/ 65813 h 78"/>
              <a:gd name="T2" fmla="*/ 103915 w 119"/>
              <a:gd name="T3" fmla="*/ 54000 h 78"/>
              <a:gd name="T4" fmla="*/ 102169 w 119"/>
              <a:gd name="T5" fmla="*/ 43032 h 78"/>
              <a:gd name="T6" fmla="*/ 99549 w 119"/>
              <a:gd name="T7" fmla="*/ 33750 h 78"/>
              <a:gd name="T8" fmla="*/ 95183 w 119"/>
              <a:gd name="T9" fmla="*/ 24469 h 78"/>
              <a:gd name="T10" fmla="*/ 89070 w 119"/>
              <a:gd name="T11" fmla="*/ 17719 h 78"/>
              <a:gd name="T12" fmla="*/ 82084 w 119"/>
              <a:gd name="T13" fmla="*/ 11813 h 78"/>
              <a:gd name="T14" fmla="*/ 75098 w 119"/>
              <a:gd name="T15" fmla="*/ 7594 h 78"/>
              <a:gd name="T16" fmla="*/ 68112 w 119"/>
              <a:gd name="T17" fmla="*/ 4219 h 78"/>
              <a:gd name="T18" fmla="*/ 59380 w 119"/>
              <a:gd name="T19" fmla="*/ 1688 h 78"/>
              <a:gd name="T20" fmla="*/ 48901 w 119"/>
              <a:gd name="T21" fmla="*/ 0 h 78"/>
              <a:gd name="T22" fmla="*/ 40169 w 119"/>
              <a:gd name="T23" fmla="*/ 0 h 78"/>
              <a:gd name="T24" fmla="*/ 30563 w 119"/>
              <a:gd name="T25" fmla="*/ 2531 h 78"/>
              <a:gd name="T26" fmla="*/ 21831 w 119"/>
              <a:gd name="T27" fmla="*/ 5063 h 78"/>
              <a:gd name="T28" fmla="*/ 13972 w 119"/>
              <a:gd name="T29" fmla="*/ 10125 h 78"/>
              <a:gd name="T30" fmla="*/ 6986 w 119"/>
              <a:gd name="T31" fmla="*/ 16031 h 78"/>
              <a:gd name="T32" fmla="*/ 0 w 119"/>
              <a:gd name="T33" fmla="*/ 22781 h 78"/>
              <a:gd name="T34" fmla="*/ 103042 w 119"/>
              <a:gd name="T35" fmla="*/ 65813 h 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9" h="78">
                <a:moveTo>
                  <a:pt x="118" y="78"/>
                </a:moveTo>
                <a:lnTo>
                  <a:pt x="119" y="64"/>
                </a:lnTo>
                <a:lnTo>
                  <a:pt x="117" y="51"/>
                </a:lnTo>
                <a:lnTo>
                  <a:pt x="114" y="40"/>
                </a:lnTo>
                <a:lnTo>
                  <a:pt x="109" y="29"/>
                </a:lnTo>
                <a:lnTo>
                  <a:pt x="102" y="21"/>
                </a:lnTo>
                <a:lnTo>
                  <a:pt x="94" y="14"/>
                </a:lnTo>
                <a:lnTo>
                  <a:pt x="86" y="9"/>
                </a:lnTo>
                <a:lnTo>
                  <a:pt x="78" y="5"/>
                </a:lnTo>
                <a:lnTo>
                  <a:pt x="68" y="2"/>
                </a:lnTo>
                <a:lnTo>
                  <a:pt x="56" y="0"/>
                </a:lnTo>
                <a:lnTo>
                  <a:pt x="46" y="0"/>
                </a:lnTo>
                <a:lnTo>
                  <a:pt x="35" y="3"/>
                </a:lnTo>
                <a:lnTo>
                  <a:pt x="25" y="6"/>
                </a:lnTo>
                <a:lnTo>
                  <a:pt x="16" y="12"/>
                </a:lnTo>
                <a:lnTo>
                  <a:pt x="8" y="19"/>
                </a:lnTo>
                <a:lnTo>
                  <a:pt x="0" y="27"/>
                </a:lnTo>
                <a:lnTo>
                  <a:pt x="118" y="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6" name="Grupa 75"/>
          <p:cNvGrpSpPr/>
          <p:nvPr/>
        </p:nvGrpSpPr>
        <p:grpSpPr>
          <a:xfrm>
            <a:off x="395536" y="5700169"/>
            <a:ext cx="2376264" cy="1174519"/>
            <a:chOff x="467544" y="3400252"/>
            <a:chExt cx="2376264" cy="1174519"/>
          </a:xfrm>
          <a:scene3d>
            <a:camera prst="orthographicFront">
              <a:rot lat="0" lon="1500000" rev="0"/>
            </a:camera>
            <a:lightRig rig="threePt" dir="t"/>
          </a:scene3d>
        </p:grpSpPr>
        <p:sp>
          <p:nvSpPr>
            <p:cNvPr id="5" name="Prostokąt z rogami zaokrąglonymi z jednej strony 4"/>
            <p:cNvSpPr/>
            <p:nvPr/>
          </p:nvSpPr>
          <p:spPr>
            <a:xfrm>
              <a:off x="467544" y="3425589"/>
              <a:ext cx="2376264" cy="1123444"/>
            </a:xfrm>
            <a:prstGeom prst="round2Same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68" name="Łącznik prostoliniowy 67"/>
            <p:cNvCxnSpPr/>
            <p:nvPr/>
          </p:nvCxnSpPr>
          <p:spPr>
            <a:xfrm>
              <a:off x="755576" y="342558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Łącznik prostoliniowy 68"/>
            <p:cNvCxnSpPr/>
            <p:nvPr/>
          </p:nvCxnSpPr>
          <p:spPr>
            <a:xfrm>
              <a:off x="1043608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Łącznik prostoliniowy 69"/>
            <p:cNvCxnSpPr/>
            <p:nvPr/>
          </p:nvCxnSpPr>
          <p:spPr>
            <a:xfrm>
              <a:off x="2007553" y="3451327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Łącznik prostoliniowy 70"/>
            <p:cNvCxnSpPr/>
            <p:nvPr/>
          </p:nvCxnSpPr>
          <p:spPr>
            <a:xfrm>
              <a:off x="1370041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Łącznik prostoliniowy 71"/>
            <p:cNvCxnSpPr/>
            <p:nvPr/>
          </p:nvCxnSpPr>
          <p:spPr>
            <a:xfrm>
              <a:off x="1655676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Łącznik prostoliniowy 72"/>
            <p:cNvCxnSpPr/>
            <p:nvPr/>
          </p:nvCxnSpPr>
          <p:spPr>
            <a:xfrm>
              <a:off x="2627784" y="3400252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Łącznik prostoliniowy 73"/>
            <p:cNvCxnSpPr/>
            <p:nvPr/>
          </p:nvCxnSpPr>
          <p:spPr>
            <a:xfrm>
              <a:off x="2339752" y="3447481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Prostokąt 74"/>
            <p:cNvSpPr/>
            <p:nvPr/>
          </p:nvSpPr>
          <p:spPr>
            <a:xfrm>
              <a:off x="467544" y="4403225"/>
              <a:ext cx="2376264" cy="14999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77" name="Grupa 76"/>
          <p:cNvGrpSpPr/>
          <p:nvPr/>
        </p:nvGrpSpPr>
        <p:grpSpPr>
          <a:xfrm>
            <a:off x="2829812" y="5687220"/>
            <a:ext cx="2376264" cy="1174519"/>
            <a:chOff x="467544" y="3400252"/>
            <a:chExt cx="2376264" cy="1174519"/>
          </a:xfrm>
        </p:grpSpPr>
        <p:sp>
          <p:nvSpPr>
            <p:cNvPr id="78" name="Prostokąt z rogami zaokrąglonymi z jednej strony 77"/>
            <p:cNvSpPr/>
            <p:nvPr/>
          </p:nvSpPr>
          <p:spPr>
            <a:xfrm>
              <a:off x="467544" y="3425589"/>
              <a:ext cx="2376264" cy="1123444"/>
            </a:xfrm>
            <a:prstGeom prst="round2Same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79" name="Łącznik prostoliniowy 78"/>
            <p:cNvCxnSpPr/>
            <p:nvPr/>
          </p:nvCxnSpPr>
          <p:spPr>
            <a:xfrm>
              <a:off x="755576" y="342558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Łącznik prostoliniowy 79"/>
            <p:cNvCxnSpPr/>
            <p:nvPr/>
          </p:nvCxnSpPr>
          <p:spPr>
            <a:xfrm>
              <a:off x="1043608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Łącznik prostoliniowy 80"/>
            <p:cNvCxnSpPr/>
            <p:nvPr/>
          </p:nvCxnSpPr>
          <p:spPr>
            <a:xfrm>
              <a:off x="2007553" y="3451327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Łącznik prostoliniowy 81"/>
            <p:cNvCxnSpPr/>
            <p:nvPr/>
          </p:nvCxnSpPr>
          <p:spPr>
            <a:xfrm>
              <a:off x="1370041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Łącznik prostoliniowy 82"/>
            <p:cNvCxnSpPr/>
            <p:nvPr/>
          </p:nvCxnSpPr>
          <p:spPr>
            <a:xfrm>
              <a:off x="1655676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Łącznik prostoliniowy 83"/>
            <p:cNvCxnSpPr/>
            <p:nvPr/>
          </p:nvCxnSpPr>
          <p:spPr>
            <a:xfrm>
              <a:off x="2627784" y="3400252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Łącznik prostoliniowy 84"/>
            <p:cNvCxnSpPr/>
            <p:nvPr/>
          </p:nvCxnSpPr>
          <p:spPr>
            <a:xfrm>
              <a:off x="2339752" y="3447481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Prostokąt 85"/>
            <p:cNvSpPr/>
            <p:nvPr/>
          </p:nvSpPr>
          <p:spPr>
            <a:xfrm>
              <a:off x="467544" y="4403225"/>
              <a:ext cx="2376264" cy="14999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87" name="Grupa 86"/>
          <p:cNvGrpSpPr/>
          <p:nvPr/>
        </p:nvGrpSpPr>
        <p:grpSpPr>
          <a:xfrm>
            <a:off x="5356727" y="5704923"/>
            <a:ext cx="2376264" cy="1174519"/>
            <a:chOff x="467544" y="3400252"/>
            <a:chExt cx="2376264" cy="1174519"/>
          </a:xfrm>
        </p:grpSpPr>
        <p:sp>
          <p:nvSpPr>
            <p:cNvPr id="88" name="Prostokąt z rogami zaokrąglonymi z jednej strony 87"/>
            <p:cNvSpPr/>
            <p:nvPr/>
          </p:nvSpPr>
          <p:spPr>
            <a:xfrm>
              <a:off x="467544" y="3425589"/>
              <a:ext cx="2376264" cy="1123444"/>
            </a:xfrm>
            <a:prstGeom prst="round2Same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89" name="Łącznik prostoliniowy 88"/>
            <p:cNvCxnSpPr/>
            <p:nvPr/>
          </p:nvCxnSpPr>
          <p:spPr>
            <a:xfrm>
              <a:off x="755576" y="342558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Łącznik prostoliniowy 89"/>
            <p:cNvCxnSpPr/>
            <p:nvPr/>
          </p:nvCxnSpPr>
          <p:spPr>
            <a:xfrm>
              <a:off x="1043608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Łącznik prostoliniowy 90"/>
            <p:cNvCxnSpPr/>
            <p:nvPr/>
          </p:nvCxnSpPr>
          <p:spPr>
            <a:xfrm>
              <a:off x="2007553" y="3451327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Łącznik prostoliniowy 91"/>
            <p:cNvCxnSpPr/>
            <p:nvPr/>
          </p:nvCxnSpPr>
          <p:spPr>
            <a:xfrm>
              <a:off x="1370041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Łącznik prostoliniowy 92"/>
            <p:cNvCxnSpPr/>
            <p:nvPr/>
          </p:nvCxnSpPr>
          <p:spPr>
            <a:xfrm>
              <a:off x="1655676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Łącznik prostoliniowy 93"/>
            <p:cNvCxnSpPr/>
            <p:nvPr/>
          </p:nvCxnSpPr>
          <p:spPr>
            <a:xfrm>
              <a:off x="2627784" y="3400252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Łącznik prostoliniowy 94"/>
            <p:cNvCxnSpPr/>
            <p:nvPr/>
          </p:nvCxnSpPr>
          <p:spPr>
            <a:xfrm>
              <a:off x="2339752" y="3447481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Prostokąt 95"/>
            <p:cNvSpPr/>
            <p:nvPr/>
          </p:nvSpPr>
          <p:spPr>
            <a:xfrm>
              <a:off x="467544" y="4403225"/>
              <a:ext cx="2376264" cy="14999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97" name="Grupa 96"/>
          <p:cNvGrpSpPr/>
          <p:nvPr/>
        </p:nvGrpSpPr>
        <p:grpSpPr>
          <a:xfrm>
            <a:off x="193632" y="4698616"/>
            <a:ext cx="2376264" cy="1174519"/>
            <a:chOff x="467544" y="3400252"/>
            <a:chExt cx="2376264" cy="1174519"/>
          </a:xfrm>
          <a:scene3d>
            <a:camera prst="orthographicFront">
              <a:rot lat="2090790" lon="18910851" rev="109882"/>
            </a:camera>
            <a:lightRig rig="threePt" dir="t"/>
          </a:scene3d>
        </p:grpSpPr>
        <p:sp>
          <p:nvSpPr>
            <p:cNvPr id="98" name="Prostokąt z rogami zaokrąglonymi z jednej strony 97"/>
            <p:cNvSpPr/>
            <p:nvPr/>
          </p:nvSpPr>
          <p:spPr>
            <a:xfrm>
              <a:off x="467544" y="3425589"/>
              <a:ext cx="2376264" cy="1123444"/>
            </a:xfrm>
            <a:prstGeom prst="round2Same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99" name="Łącznik prostoliniowy 98"/>
            <p:cNvCxnSpPr/>
            <p:nvPr/>
          </p:nvCxnSpPr>
          <p:spPr>
            <a:xfrm>
              <a:off x="755576" y="342558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Łącznik prostoliniowy 99"/>
            <p:cNvCxnSpPr/>
            <p:nvPr/>
          </p:nvCxnSpPr>
          <p:spPr>
            <a:xfrm>
              <a:off x="1043608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Łącznik prostoliniowy 100"/>
            <p:cNvCxnSpPr/>
            <p:nvPr/>
          </p:nvCxnSpPr>
          <p:spPr>
            <a:xfrm>
              <a:off x="2007553" y="3451327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Łącznik prostoliniowy 101"/>
            <p:cNvCxnSpPr/>
            <p:nvPr/>
          </p:nvCxnSpPr>
          <p:spPr>
            <a:xfrm>
              <a:off x="1370041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Łącznik prostoliniowy 102"/>
            <p:cNvCxnSpPr/>
            <p:nvPr/>
          </p:nvCxnSpPr>
          <p:spPr>
            <a:xfrm>
              <a:off x="1655676" y="3429779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Łącznik prostoliniowy 103"/>
            <p:cNvCxnSpPr/>
            <p:nvPr/>
          </p:nvCxnSpPr>
          <p:spPr>
            <a:xfrm>
              <a:off x="2627784" y="3400252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Łącznik prostoliniowy 104"/>
            <p:cNvCxnSpPr/>
            <p:nvPr/>
          </p:nvCxnSpPr>
          <p:spPr>
            <a:xfrm>
              <a:off x="2339752" y="3447481"/>
              <a:ext cx="0" cy="11234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Prostokąt 105"/>
            <p:cNvSpPr/>
            <p:nvPr/>
          </p:nvSpPr>
          <p:spPr>
            <a:xfrm>
              <a:off x="467544" y="4403225"/>
              <a:ext cx="2376264" cy="14999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118" name="Łącznik prosty ze strzałką 117"/>
          <p:cNvCxnSpPr>
            <a:stCxn id="57" idx="0"/>
          </p:cNvCxnSpPr>
          <p:nvPr/>
        </p:nvCxnSpPr>
        <p:spPr>
          <a:xfrm flipH="1">
            <a:off x="3491073" y="4438925"/>
            <a:ext cx="740643" cy="127363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pole tekstowe 118"/>
          <p:cNvSpPr txBox="1"/>
          <p:nvPr/>
        </p:nvSpPr>
        <p:spPr>
          <a:xfrm>
            <a:off x="1475656" y="4833569"/>
            <a:ext cx="2015417" cy="1277273"/>
          </a:xfrm>
          <a:prstGeom prst="rect">
            <a:avLst/>
          </a:prstGeom>
          <a:solidFill>
            <a:srgbClr val="FFFF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Przy zagrożeniu upadku elementów z wysokości.</a:t>
            </a:r>
          </a:p>
          <a:p>
            <a:r>
              <a:rPr lang="pl-PL" sz="1100" dirty="0" smtClean="0"/>
              <a:t>Ogrodzenie strefy niebezpiecznej balustradą 1/10 wysokości prowadzonych prac lecz niemniej jak 6 m </a:t>
            </a:r>
            <a:endParaRPr lang="pl-PL" sz="1100" dirty="0"/>
          </a:p>
        </p:txBody>
      </p:sp>
      <p:sp>
        <p:nvSpPr>
          <p:cNvPr id="121" name="Objaśnienie ze strzałką w prawo 120"/>
          <p:cNvSpPr/>
          <p:nvPr/>
        </p:nvSpPr>
        <p:spPr>
          <a:xfrm>
            <a:off x="1096129" y="3337665"/>
            <a:ext cx="2188567" cy="1271589"/>
          </a:xfrm>
          <a:prstGeom prst="rightArrowCallout">
            <a:avLst/>
          </a:prstGeom>
          <a:solidFill>
            <a:schemeClr val="bg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400" dirty="0" smtClean="0">
                <a:solidFill>
                  <a:schemeClr val="tx1"/>
                </a:solidFill>
              </a:rPr>
              <a:t>Osoba nadzorująca</a:t>
            </a:r>
          </a:p>
          <a:p>
            <a:r>
              <a:rPr lang="pl-PL" sz="1400" dirty="0" smtClean="0">
                <a:solidFill>
                  <a:schemeClr val="tx1"/>
                </a:solidFill>
              </a:rPr>
              <a:t>Kask i okulary ochronne</a:t>
            </a:r>
            <a:endParaRPr lang="pl-PL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1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07504" y="908720"/>
            <a:ext cx="8229600" cy="5386603"/>
          </a:xfrm>
        </p:spPr>
        <p:txBody>
          <a:bodyPr>
            <a:normAutofit fontScale="62500" lnSpcReduction="20000"/>
          </a:bodyPr>
          <a:lstStyle/>
          <a:p>
            <a:r>
              <a:rPr lang="pl-PL" dirty="0"/>
              <a:t>§ 8b. </a:t>
            </a:r>
            <a:r>
              <a:rPr lang="pl-PL" dirty="0" smtClean="0"/>
              <a:t> </a:t>
            </a:r>
            <a:r>
              <a:rPr lang="pl-PL" dirty="0"/>
              <a:t>1. Do pracy na wysokości mogą być wykorzystywane </a:t>
            </a:r>
            <a:r>
              <a:rPr lang="pl-PL" b="1" u="sng" dirty="0">
                <a:solidFill>
                  <a:srgbClr val="FF0000"/>
                </a:solidFill>
              </a:rPr>
              <a:t>drabiny jako stanowiska robocze</a:t>
            </a:r>
            <a:r>
              <a:rPr lang="pl-PL" b="1" dirty="0"/>
              <a:t>, </a:t>
            </a:r>
            <a:r>
              <a:rPr lang="pl-PL" dirty="0"/>
              <a:t>jedynie w warunkach, w których, biorąc pod uwagę wymagania określone w § 8a ust. 1, wykorzystanie innego, bardziej bezpiecznego sprzętu roboczego nie </a:t>
            </a:r>
            <a:r>
              <a:rPr lang="pl-PL" b="1" u="sng" dirty="0">
                <a:solidFill>
                  <a:srgbClr val="FF0000"/>
                </a:solidFill>
              </a:rPr>
              <a:t>jest uzasadnione z powodu </a:t>
            </a:r>
            <a:r>
              <a:rPr lang="pl-PL" b="1" u="dbl" dirty="0">
                <a:solidFill>
                  <a:srgbClr val="C00000"/>
                </a:solidFill>
              </a:rPr>
              <a:t>niskiego poziomu ryzyka </a:t>
            </a:r>
            <a:r>
              <a:rPr lang="pl-PL" b="1" u="sng" dirty="0">
                <a:solidFill>
                  <a:srgbClr val="FF0000"/>
                </a:solidFill>
              </a:rPr>
              <a:t>i krótkotrwałego ich wykorzystania </a:t>
            </a:r>
            <a:r>
              <a:rPr lang="pl-PL" dirty="0">
                <a:solidFill>
                  <a:srgbClr val="FF0000"/>
                </a:solidFill>
              </a:rPr>
              <a:t>albo istniejących okoliczności, których pracodawca nie może zmienić</a:t>
            </a:r>
            <a:r>
              <a:rPr lang="pl-PL" dirty="0"/>
              <a:t>.</a:t>
            </a:r>
          </a:p>
          <a:p>
            <a:r>
              <a:rPr lang="pl-PL" dirty="0"/>
              <a:t>2. Drabiny:</a:t>
            </a:r>
          </a:p>
          <a:p>
            <a:r>
              <a:rPr lang="pl-PL" dirty="0" smtClean="0"/>
              <a:t>1</a:t>
            </a:r>
            <a:r>
              <a:rPr lang="pl-PL" dirty="0"/>
              <a:t>)	muszą być tak ustawione, aby zapewnić ich </a:t>
            </a:r>
            <a:r>
              <a:rPr lang="pl-PL" dirty="0">
                <a:solidFill>
                  <a:srgbClr val="FF0000"/>
                </a:solidFill>
              </a:rPr>
              <a:t>stateczność</a:t>
            </a:r>
            <a:r>
              <a:rPr lang="pl-PL" dirty="0"/>
              <a:t> w trakcie użytkowania;</a:t>
            </a:r>
          </a:p>
          <a:p>
            <a:r>
              <a:rPr lang="pl-PL" dirty="0" smtClean="0"/>
              <a:t>2</a:t>
            </a:r>
            <a:r>
              <a:rPr lang="pl-PL" dirty="0"/>
              <a:t>)	przenośne muszą opierać się na stabilnym, trwałym, posiadającym odpowiednie wymiary, </a:t>
            </a:r>
            <a:r>
              <a:rPr lang="pl-PL" dirty="0">
                <a:solidFill>
                  <a:srgbClr val="FF0000"/>
                </a:solidFill>
              </a:rPr>
              <a:t>nieruchomym podłożu </a:t>
            </a:r>
            <a:r>
              <a:rPr lang="pl-PL" dirty="0"/>
              <a:t>w taki sposób, aby </a:t>
            </a:r>
            <a:r>
              <a:rPr lang="pl-PL" dirty="0">
                <a:solidFill>
                  <a:srgbClr val="FF0000"/>
                </a:solidFill>
              </a:rPr>
              <a:t>szczeble pozostawały w pozycji poziomej </a:t>
            </a:r>
            <a:r>
              <a:rPr lang="pl-PL" dirty="0"/>
              <a:t>oraz były </a:t>
            </a:r>
            <a:r>
              <a:rPr lang="pl-PL" dirty="0">
                <a:solidFill>
                  <a:srgbClr val="FF0000"/>
                </a:solidFill>
              </a:rPr>
              <a:t>zabezpieczone przed przemieszczaniem,</a:t>
            </a:r>
            <a:r>
              <a:rPr lang="pl-PL" dirty="0"/>
              <a:t> zanim będą użytkowane;</a:t>
            </a:r>
          </a:p>
          <a:p>
            <a:r>
              <a:rPr lang="pl-PL" dirty="0" smtClean="0"/>
              <a:t>3</a:t>
            </a:r>
            <a:r>
              <a:rPr lang="pl-PL" dirty="0"/>
              <a:t>)	</a:t>
            </a:r>
            <a:r>
              <a:rPr lang="pl-PL" dirty="0">
                <a:solidFill>
                  <a:srgbClr val="FF0000"/>
                </a:solidFill>
              </a:rPr>
              <a:t>zawieszane</a:t>
            </a:r>
            <a:r>
              <a:rPr lang="pl-PL" dirty="0"/>
              <a:t> muszą być zaczepione w bezpieczny sposób, tak aby zapobiec, z wyjątkiem drabin linowych, ich </a:t>
            </a:r>
            <a:r>
              <a:rPr lang="pl-PL" dirty="0">
                <a:solidFill>
                  <a:srgbClr val="FF0000"/>
                </a:solidFill>
              </a:rPr>
              <a:t>przemieszczaniu lub bujaniu</a:t>
            </a:r>
            <a:r>
              <a:rPr lang="pl-PL" dirty="0"/>
              <a:t>;</a:t>
            </a:r>
          </a:p>
          <a:p>
            <a:r>
              <a:rPr lang="pl-PL" dirty="0" smtClean="0"/>
              <a:t>4</a:t>
            </a:r>
            <a:r>
              <a:rPr lang="pl-PL" dirty="0"/>
              <a:t>)	używane jako środki dostępu muszą być </a:t>
            </a:r>
            <a:r>
              <a:rPr lang="pl-PL" dirty="0">
                <a:solidFill>
                  <a:srgbClr val="FF0000"/>
                </a:solidFill>
              </a:rPr>
              <a:t>dostatecznie długie, tak aby wystarczająco wystawały ponad platformę dostępu</a:t>
            </a:r>
            <a:r>
              <a:rPr lang="pl-PL" dirty="0"/>
              <a:t>, chyba że zostały zastosowane inne środki zapewniające pewne uchwycenie poręczy;</a:t>
            </a:r>
          </a:p>
          <a:p>
            <a:r>
              <a:rPr lang="pl-PL" dirty="0" smtClean="0"/>
              <a:t>5</a:t>
            </a:r>
            <a:r>
              <a:rPr lang="pl-PL" dirty="0"/>
              <a:t>)	wieloczęściowe łączone lub wysuwane muszą być używane w taki sposób, aby </a:t>
            </a:r>
            <a:r>
              <a:rPr lang="pl-PL" dirty="0">
                <a:solidFill>
                  <a:srgbClr val="FF0000"/>
                </a:solidFill>
              </a:rPr>
              <a:t>zapobiec przemieszczaniu się ich różnych części względem siebie;</a:t>
            </a:r>
          </a:p>
          <a:p>
            <a:r>
              <a:rPr lang="pl-PL" dirty="0" smtClean="0"/>
              <a:t>6</a:t>
            </a:r>
            <a:r>
              <a:rPr lang="pl-PL" dirty="0"/>
              <a:t>)	</a:t>
            </a:r>
            <a:r>
              <a:rPr lang="pl-PL" dirty="0">
                <a:solidFill>
                  <a:srgbClr val="FF0000"/>
                </a:solidFill>
              </a:rPr>
              <a:t>przejezdne</a:t>
            </a:r>
            <a:r>
              <a:rPr lang="pl-PL" dirty="0"/>
              <a:t> przed ich użyciem muszą być </a:t>
            </a:r>
            <a:r>
              <a:rPr lang="pl-PL" dirty="0">
                <a:solidFill>
                  <a:srgbClr val="FF0000"/>
                </a:solidFill>
              </a:rPr>
              <a:t>pewnie unieruchomione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pl-PL" dirty="0"/>
              <a:t>Jeszcze o drabinach</a:t>
            </a:r>
          </a:p>
        </p:txBody>
      </p:sp>
      <p:sp>
        <p:nvSpPr>
          <p:cNvPr id="4" name="Prostokąt 3"/>
          <p:cNvSpPr/>
          <p:nvPr/>
        </p:nvSpPr>
        <p:spPr>
          <a:xfrm>
            <a:off x="107504" y="6427113"/>
            <a:ext cx="8640960" cy="43088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1100" dirty="0" smtClean="0"/>
              <a:t>ROZPORZĄDZENIE MINISTRA GOSPODARKI z </a:t>
            </a:r>
            <a:r>
              <a:rPr lang="pl-PL" sz="1100" dirty="0"/>
              <a:t>dnia 30 października 2002 </a:t>
            </a:r>
            <a:r>
              <a:rPr lang="pl-PL" sz="1100" dirty="0" smtClean="0"/>
              <a:t>r. w </a:t>
            </a:r>
            <a:r>
              <a:rPr lang="pl-PL" sz="1100" dirty="0"/>
              <a:t>sprawie minimalnych wymagań dotyczących bezpieczeństwa i higieny pracy w zakresie użytkowania maszyn przez pracowników podczas pracy.</a:t>
            </a:r>
          </a:p>
        </p:txBody>
      </p:sp>
    </p:spTree>
    <p:extLst>
      <p:ext uri="{BB962C8B-B14F-4D97-AF65-F5344CB8AC3E}">
        <p14:creationId xmlns:p14="http://schemas.microsoft.com/office/powerpoint/2010/main" val="262202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692697"/>
            <a:ext cx="4978896" cy="3528392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§ 48. 1. Dopuszcza się wykonywanie robót </a:t>
            </a:r>
            <a:r>
              <a:rPr lang="pl-PL" b="1" dirty="0">
                <a:solidFill>
                  <a:srgbClr val="FF0000"/>
                </a:solidFill>
              </a:rPr>
              <a:t>malarskich</a:t>
            </a:r>
            <a:r>
              <a:rPr lang="pl-PL" dirty="0"/>
              <a:t> przy użyciu </a:t>
            </a:r>
            <a:r>
              <a:rPr lang="pl-PL" dirty="0">
                <a:solidFill>
                  <a:srgbClr val="FF0000"/>
                </a:solidFill>
              </a:rPr>
              <a:t>drabin </a:t>
            </a:r>
            <a:r>
              <a:rPr lang="pl-PL" u="sng" dirty="0">
                <a:solidFill>
                  <a:srgbClr val="FF0000"/>
                </a:solidFill>
              </a:rPr>
              <a:t>rozstawnych</a:t>
            </a:r>
            <a:r>
              <a:rPr lang="pl-PL" dirty="0">
                <a:solidFill>
                  <a:srgbClr val="FF0000"/>
                </a:solidFill>
              </a:rPr>
              <a:t> tylko do wysokości nieprzekraczającej 4 m</a:t>
            </a:r>
            <a:r>
              <a:rPr lang="pl-PL" dirty="0"/>
              <a:t> od poziomu podłogi.</a:t>
            </a:r>
          </a:p>
          <a:p>
            <a:r>
              <a:rPr lang="pl-PL" dirty="0" smtClean="0"/>
              <a:t>…………</a:t>
            </a:r>
            <a:endParaRPr lang="pl-PL" dirty="0"/>
          </a:p>
          <a:p>
            <a:r>
              <a:rPr lang="pl-PL" dirty="0" smtClean="0"/>
              <a:t>§</a:t>
            </a:r>
            <a:r>
              <a:rPr lang="pl-PL" dirty="0"/>
              <a:t> 189. Wykonywanie </a:t>
            </a:r>
            <a:r>
              <a:rPr lang="pl-PL" b="1" dirty="0">
                <a:solidFill>
                  <a:srgbClr val="FF0000"/>
                </a:solidFill>
              </a:rPr>
              <a:t>robót</a:t>
            </a:r>
            <a:r>
              <a:rPr lang="pl-PL" dirty="0"/>
              <a:t> </a:t>
            </a:r>
            <a:r>
              <a:rPr lang="pl-PL" b="1" dirty="0">
                <a:solidFill>
                  <a:srgbClr val="FF0000"/>
                </a:solidFill>
              </a:rPr>
              <a:t>murarskich</a:t>
            </a:r>
            <a:r>
              <a:rPr lang="pl-PL" dirty="0"/>
              <a:t> i tynkarskich </a:t>
            </a:r>
            <a:r>
              <a:rPr lang="pl-PL" dirty="0">
                <a:solidFill>
                  <a:srgbClr val="FF0000"/>
                </a:solidFill>
              </a:rPr>
              <a:t>z drabin </a:t>
            </a:r>
            <a:r>
              <a:rPr lang="pl-PL" u="sng" dirty="0">
                <a:solidFill>
                  <a:srgbClr val="FF0000"/>
                </a:solidFill>
              </a:rPr>
              <a:t>przystawnych</a:t>
            </a:r>
            <a:r>
              <a:rPr lang="pl-PL" dirty="0">
                <a:solidFill>
                  <a:srgbClr val="FF0000"/>
                </a:solidFill>
              </a:rPr>
              <a:t> jest zabronione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</a:p>
          <a:p>
            <a:r>
              <a:rPr lang="pl-PL" dirty="0"/>
              <a:t>§ 194. Roboty </a:t>
            </a:r>
            <a:r>
              <a:rPr lang="pl-PL" b="1" dirty="0">
                <a:solidFill>
                  <a:srgbClr val="FF0000"/>
                </a:solidFill>
              </a:rPr>
              <a:t>ciesielskie</a:t>
            </a:r>
            <a:r>
              <a:rPr lang="pl-PL" dirty="0"/>
              <a:t> z drabin można wykonywać wyłącznie </a:t>
            </a:r>
            <a:r>
              <a:rPr lang="pl-PL" dirty="0">
                <a:solidFill>
                  <a:srgbClr val="FF0000"/>
                </a:solidFill>
              </a:rPr>
              <a:t>do wysokości 3 m.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Jeszcze o drabinach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0" y="6450239"/>
            <a:ext cx="8496944" cy="430887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>
            <a:spAutoFit/>
          </a:bodyPr>
          <a:lstStyle/>
          <a:p>
            <a:r>
              <a:rPr lang="pl-PL" sz="1100" dirty="0"/>
              <a:t>ROZPORZĄDZENIE MINISTRA </a:t>
            </a:r>
            <a:r>
              <a:rPr lang="pl-PL" sz="1100" dirty="0" smtClean="0"/>
              <a:t>INFRASTRUKTURY z </a:t>
            </a:r>
            <a:r>
              <a:rPr lang="pl-PL" sz="1100" dirty="0"/>
              <a:t>dnia 6 lutego 2003 </a:t>
            </a:r>
            <a:r>
              <a:rPr lang="pl-PL" sz="1100" dirty="0" smtClean="0"/>
              <a:t>r. w </a:t>
            </a:r>
            <a:r>
              <a:rPr lang="pl-PL" sz="1100" dirty="0"/>
              <a:t>sprawie bezpieczeństwa i higieny pracy podczas wykonywania robót budowlanych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92696"/>
            <a:ext cx="1980728" cy="156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92896"/>
            <a:ext cx="2093218" cy="209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042" y="4586114"/>
            <a:ext cx="1651155" cy="158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630313"/>
            <a:ext cx="597666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Pytanie :</a:t>
            </a:r>
          </a:p>
          <a:p>
            <a:r>
              <a:rPr lang="pl-PL" dirty="0" smtClean="0"/>
              <a:t>Czy to są prace niskiego poziomu ryzyka </a:t>
            </a:r>
            <a:br>
              <a:rPr lang="pl-PL" dirty="0" smtClean="0"/>
            </a:br>
            <a:r>
              <a:rPr lang="pl-PL" dirty="0" smtClean="0"/>
              <a:t>i krótkotrwałe ? 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 rot="912532">
            <a:off x="1770153" y="4170617"/>
            <a:ext cx="36004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pl-PL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1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620688"/>
            <a:ext cx="6203032" cy="5386603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/>
              <a:t>3</a:t>
            </a:r>
            <a:r>
              <a:rPr lang="pl-PL" dirty="0"/>
              <a:t>. </a:t>
            </a:r>
            <a:r>
              <a:rPr lang="pl-PL" b="1" dirty="0">
                <a:solidFill>
                  <a:srgbClr val="FF0000"/>
                </a:solidFill>
              </a:rPr>
              <a:t>Drabiny muszą być używane w taki sposób, </a:t>
            </a:r>
            <a:r>
              <a:rPr lang="pl-PL" dirty="0"/>
              <a:t>aby:</a:t>
            </a:r>
          </a:p>
          <a:p>
            <a:r>
              <a:rPr lang="pl-PL" dirty="0" smtClean="0"/>
              <a:t>1</a:t>
            </a:r>
            <a:r>
              <a:rPr lang="pl-PL" dirty="0"/>
              <a:t>)	przez cały czas była zapewniona możliwość </a:t>
            </a:r>
            <a:r>
              <a:rPr lang="pl-PL" b="1" dirty="0">
                <a:solidFill>
                  <a:srgbClr val="FF0000"/>
                </a:solidFill>
              </a:rPr>
              <a:t>bezpiecznego uchwycenia poręczy i wsparcia pracowników</a:t>
            </a:r>
            <a:r>
              <a:rPr lang="pl-PL" dirty="0"/>
              <a:t>;</a:t>
            </a:r>
          </a:p>
          <a:p>
            <a:r>
              <a:rPr lang="pl-PL" dirty="0" smtClean="0"/>
              <a:t>2</a:t>
            </a:r>
            <a:r>
              <a:rPr lang="pl-PL" dirty="0"/>
              <a:t>)	w szczególności, jeśli </a:t>
            </a:r>
            <a:r>
              <a:rPr lang="pl-PL" dirty="0">
                <a:solidFill>
                  <a:srgbClr val="FF0000"/>
                </a:solidFill>
              </a:rPr>
              <a:t>ładunek</a:t>
            </a:r>
            <a:r>
              <a:rPr lang="pl-PL" dirty="0"/>
              <a:t> ma zostać </a:t>
            </a:r>
            <a:r>
              <a:rPr lang="pl-PL" dirty="0">
                <a:solidFill>
                  <a:srgbClr val="FF0000"/>
                </a:solidFill>
              </a:rPr>
              <a:t>ręcznie przeniesiony </a:t>
            </a:r>
            <a:r>
              <a:rPr lang="pl-PL" dirty="0"/>
              <a:t>na drabinie, nie może to </a:t>
            </a:r>
            <a:r>
              <a:rPr lang="pl-PL" dirty="0">
                <a:solidFill>
                  <a:srgbClr val="FF0000"/>
                </a:solidFill>
              </a:rPr>
              <a:t>przeszkadzać</a:t>
            </a:r>
            <a:r>
              <a:rPr lang="pl-PL" dirty="0"/>
              <a:t> pracownikowi w </a:t>
            </a:r>
            <a:r>
              <a:rPr lang="pl-PL" dirty="0">
                <a:solidFill>
                  <a:srgbClr val="FF0000"/>
                </a:solidFill>
              </a:rPr>
              <a:t>bezpiecznym trzymaniu się poręczy</a:t>
            </a:r>
            <a:r>
              <a:rPr lang="pl-PL" dirty="0"/>
              <a:t>.</a:t>
            </a:r>
          </a:p>
          <a:p>
            <a:r>
              <a:rPr lang="pl-PL" dirty="0"/>
              <a:t>4. Przenośne drabiny muszą być zabezpieczone przed przemieszczaniem się w trakcie ich użytkowania za pomocą </a:t>
            </a:r>
            <a:r>
              <a:rPr lang="pl-PL" dirty="0">
                <a:solidFill>
                  <a:srgbClr val="FF0000"/>
                </a:solidFill>
              </a:rPr>
              <a:t>urządzeń przeciwpoślizgowych </a:t>
            </a:r>
            <a:r>
              <a:rPr lang="pl-PL" dirty="0"/>
              <a:t>przy górnych lub dolnych końcach podłużnic albo poprzez inne rozwiązania o równoważnej skuteczności.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pl-PL" dirty="0"/>
              <a:t>Jeszcze o drabinach</a:t>
            </a:r>
          </a:p>
        </p:txBody>
      </p:sp>
      <p:sp>
        <p:nvSpPr>
          <p:cNvPr id="4" name="Prostokąt 3"/>
          <p:cNvSpPr/>
          <p:nvPr/>
        </p:nvSpPr>
        <p:spPr>
          <a:xfrm>
            <a:off x="107504" y="6427113"/>
            <a:ext cx="8640960" cy="43088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1100" dirty="0" smtClean="0"/>
              <a:t>ROZPORZĄDZENIE MINISTRA GOSPODARKI z </a:t>
            </a:r>
            <a:r>
              <a:rPr lang="pl-PL" sz="1100" dirty="0"/>
              <a:t>dnia 30 października 2002 </a:t>
            </a:r>
            <a:r>
              <a:rPr lang="pl-PL" sz="1100" dirty="0" smtClean="0"/>
              <a:t>r. w </a:t>
            </a:r>
            <a:r>
              <a:rPr lang="pl-PL" sz="1100" dirty="0"/>
              <a:t>sprawie minimalnych wymagań dotyczących bezpieczeństwa i higieny pracy w zakresie użytkowania maszyn przez pracowników podczas pracy.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31800"/>
            <a:ext cx="1930276" cy="179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882" y="2267467"/>
            <a:ext cx="1930276" cy="150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4" t="50000"/>
          <a:stretch/>
        </p:blipFill>
        <p:spPr bwMode="auto">
          <a:xfrm>
            <a:off x="7216225" y="3815061"/>
            <a:ext cx="179493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08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6105" y="908720"/>
            <a:ext cx="6125911" cy="2952327"/>
          </a:xfrm>
        </p:spPr>
        <p:txBody>
          <a:bodyPr>
            <a:normAutofit fontScale="85000" lnSpcReduction="20000"/>
          </a:bodyPr>
          <a:lstStyle/>
          <a:p>
            <a:pPr marL="0" lvl="0"/>
            <a:r>
              <a:rPr lang="pl-PL" sz="2800" dirty="0">
                <a:latin typeface="Arial Narrow"/>
                <a:ea typeface="Times New Roman"/>
              </a:rPr>
              <a:t>Szelki są założone prawidłowo jeżeli:</a:t>
            </a:r>
            <a:endParaRPr lang="pl-PL" sz="1800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 Narrow"/>
              <a:buChar char="-"/>
              <a:tabLst>
                <a:tab pos="630555" algn="l"/>
              </a:tabLst>
            </a:pPr>
            <a:r>
              <a:rPr lang="pl-PL" sz="2400" dirty="0">
                <a:latin typeface="Arial Narrow"/>
                <a:ea typeface="Times New Roman"/>
              </a:rPr>
              <a:t>pasy szelek nie są poskręcane,</a:t>
            </a:r>
            <a:endParaRPr lang="pl-PL" sz="1600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 Narrow"/>
              <a:buChar char="-"/>
              <a:tabLst>
                <a:tab pos="630555" algn="l"/>
              </a:tabLst>
            </a:pPr>
            <a:r>
              <a:rPr lang="pl-PL" sz="2400" dirty="0">
                <a:latin typeface="Arial Narrow"/>
                <a:ea typeface="Times New Roman"/>
              </a:rPr>
              <a:t>między poszczególne pasy szelek, a ubranie można włożyć dłoń,</a:t>
            </a:r>
            <a:endParaRPr lang="pl-PL" sz="1600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 Narrow"/>
              <a:buChar char="-"/>
              <a:tabLst>
                <a:tab pos="630555" algn="l"/>
              </a:tabLst>
            </a:pPr>
            <a:r>
              <a:rPr lang="pl-PL" sz="2400" dirty="0">
                <a:latin typeface="Arial Narrow"/>
                <a:ea typeface="Times New Roman"/>
              </a:rPr>
              <a:t>tylna klamra zaczepowa znajduje się na wysokości łopatek,</a:t>
            </a:r>
            <a:endParaRPr lang="pl-PL" sz="1600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 Narrow"/>
              <a:buChar char="-"/>
              <a:tabLst>
                <a:tab pos="630555" algn="l"/>
              </a:tabLst>
            </a:pPr>
            <a:r>
              <a:rPr lang="pl-PL" sz="2400" dirty="0">
                <a:latin typeface="Arial Narrow"/>
                <a:ea typeface="Times New Roman"/>
              </a:rPr>
              <a:t>pas piersiowy znajduje się na wysokości środkowej części klatki piersiowej,</a:t>
            </a:r>
            <a:endParaRPr lang="pl-PL" sz="1600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 Narrow"/>
              <a:buChar char="-"/>
              <a:tabLst>
                <a:tab pos="630555" algn="l"/>
              </a:tabLst>
            </a:pPr>
            <a:r>
              <a:rPr lang="pl-PL" sz="2400" dirty="0">
                <a:latin typeface="Arial Narrow"/>
                <a:ea typeface="Times New Roman"/>
              </a:rPr>
              <a:t>wolne końce pasów są zabezpieczone szlufkami i przylegają do szelek.</a:t>
            </a:r>
            <a:endParaRPr lang="pl-PL" sz="1600" dirty="0">
              <a:latin typeface="Times New Roman"/>
              <a:ea typeface="Times New Roman"/>
            </a:endParaRP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pl-PL" sz="3200" dirty="0" smtClean="0"/>
              <a:t>Zasady bezpiecznej pracy w szelkach</a:t>
            </a:r>
            <a:endParaRPr lang="pl-PL" sz="3200" dirty="0"/>
          </a:p>
        </p:txBody>
      </p:sp>
      <p:sp>
        <p:nvSpPr>
          <p:cNvPr id="129" name="Prostokąt 128"/>
          <p:cNvSpPr/>
          <p:nvPr/>
        </p:nvSpPr>
        <p:spPr>
          <a:xfrm>
            <a:off x="3707904" y="3772866"/>
            <a:ext cx="4968552" cy="16312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l-PL" sz="1600" b="1" dirty="0" smtClean="0"/>
              <a:t>„Środki ochrony </a:t>
            </a:r>
            <a:r>
              <a:rPr lang="pl-PL" sz="1600" b="1" dirty="0"/>
              <a:t>indywidualnej" </a:t>
            </a:r>
            <a:r>
              <a:rPr lang="pl-PL" sz="1400" dirty="0"/>
              <a:t>- rozumie się przez to wszelkie środki noszone lub trzymane przez pracownika w celu jego ochrony przed jednym lub większą liczbą zagrożeń związanych z występowaniem niebezpiecznych lub szkodliwych czynników w środowisku pracy, w tym również wszelkie akcesoria i dodatki przeznaczone do tego celu. </a:t>
            </a:r>
          </a:p>
        </p:txBody>
      </p:sp>
    </p:spTree>
    <p:extLst>
      <p:ext uri="{BB962C8B-B14F-4D97-AF65-F5344CB8AC3E}">
        <p14:creationId xmlns:p14="http://schemas.microsoft.com/office/powerpoint/2010/main" val="18339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170579"/>
          </a:xfrm>
        </p:spPr>
        <p:txBody>
          <a:bodyPr/>
          <a:lstStyle/>
          <a:p>
            <a:pPr marL="0" lvl="0"/>
            <a:r>
              <a:rPr lang="pl-PL" sz="2800" dirty="0">
                <a:latin typeface="Arial Narrow"/>
                <a:ea typeface="Times New Roman"/>
              </a:rPr>
              <a:t>Łączenie amortyzatora z linką z szelkami bezpieczeństwa:</a:t>
            </a:r>
            <a:endParaRPr lang="pl-PL" sz="1800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 Narrow"/>
              <a:buChar char="-"/>
              <a:tabLst>
                <a:tab pos="630555" algn="l"/>
              </a:tabLst>
            </a:pPr>
            <a:r>
              <a:rPr lang="pl-PL" sz="2400" dirty="0">
                <a:latin typeface="Arial Narrow"/>
                <a:ea typeface="Times New Roman"/>
              </a:rPr>
              <a:t>amortyzator z linką musi być połączony do przedniej lub tylnej klamry zaczepowej szelek bezpieczeństwa,</a:t>
            </a:r>
            <a:endParaRPr lang="pl-PL" sz="1600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 Narrow"/>
              <a:buChar char="-"/>
              <a:tabLst>
                <a:tab pos="630555" algn="l"/>
              </a:tabLst>
            </a:pPr>
            <a:r>
              <a:rPr lang="pl-PL" sz="2400" dirty="0">
                <a:latin typeface="Arial Narrow"/>
                <a:ea typeface="Times New Roman"/>
              </a:rPr>
              <a:t>zabrania się łączenia amortyzatora z linką do klamer bocznych pasa do prac „ w podparciu”,</a:t>
            </a:r>
            <a:endParaRPr lang="pl-PL" sz="1600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 Narrow"/>
              <a:buChar char="-"/>
              <a:tabLst>
                <a:tab pos="630555" algn="l"/>
              </a:tabLst>
            </a:pPr>
            <a:r>
              <a:rPr lang="pl-PL" sz="2400" dirty="0">
                <a:latin typeface="Arial Narrow"/>
                <a:ea typeface="Times New Roman"/>
              </a:rPr>
              <a:t>zabrania się włączania innych dodatkowych elementów między amortyzatorem z linką, a punktem konstrukcji stałej.</a:t>
            </a:r>
            <a:r>
              <a:rPr lang="pl-PL" sz="1600" dirty="0">
                <a:latin typeface="Times New Roman"/>
                <a:ea typeface="Times New Roman"/>
              </a:rPr>
              <a:t> </a:t>
            </a:r>
          </a:p>
          <a:p>
            <a:endParaRPr lang="pl-PL" dirty="0"/>
          </a:p>
        </p:txBody>
      </p:sp>
      <p:sp>
        <p:nvSpPr>
          <p:cNvPr id="4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pl-PL" sz="3200" dirty="0" smtClean="0"/>
              <a:t>Zasady bezpiecznej pracy w szelkach</a:t>
            </a:r>
            <a:endParaRPr lang="pl-PL" sz="3200" dirty="0"/>
          </a:p>
        </p:txBody>
      </p:sp>
      <p:grpSp>
        <p:nvGrpSpPr>
          <p:cNvPr id="5" name="Grupa 447"/>
          <p:cNvGrpSpPr>
            <a:grpSpLocks/>
          </p:cNvGrpSpPr>
          <p:nvPr/>
        </p:nvGrpSpPr>
        <p:grpSpPr bwMode="auto">
          <a:xfrm>
            <a:off x="1894142" y="4222509"/>
            <a:ext cx="1758950" cy="2347912"/>
            <a:chOff x="0" y="0"/>
            <a:chExt cx="1758950" cy="2346960"/>
          </a:xfrm>
        </p:grpSpPr>
        <p:grpSp>
          <p:nvGrpSpPr>
            <p:cNvPr id="6" name="Grupa 67"/>
            <p:cNvGrpSpPr>
              <a:grpSpLocks/>
            </p:cNvGrpSpPr>
            <p:nvPr/>
          </p:nvGrpSpPr>
          <p:grpSpPr bwMode="auto">
            <a:xfrm>
              <a:off x="0" y="0"/>
              <a:ext cx="1187450" cy="1553845"/>
              <a:chOff x="0" y="0"/>
              <a:chExt cx="1187450" cy="1554212"/>
            </a:xfrm>
          </p:grpSpPr>
          <p:grpSp>
            <p:nvGrpSpPr>
              <p:cNvPr id="24" name="Grupa 66"/>
              <p:cNvGrpSpPr>
                <a:grpSpLocks/>
              </p:cNvGrpSpPr>
              <p:nvPr/>
            </p:nvGrpSpPr>
            <p:grpSpPr bwMode="auto">
              <a:xfrm>
                <a:off x="0" y="0"/>
                <a:ext cx="1187450" cy="1554212"/>
                <a:chOff x="0" y="0"/>
                <a:chExt cx="1187450" cy="1554212"/>
              </a:xfrm>
            </p:grpSpPr>
            <p:sp>
              <p:nvSpPr>
                <p:cNvPr id="26" name="Dowolny kształt 18"/>
                <p:cNvSpPr>
                  <a:spLocks/>
                </p:cNvSpPr>
                <p:nvPr/>
              </p:nvSpPr>
              <p:spPr bwMode="auto">
                <a:xfrm>
                  <a:off x="278130" y="0"/>
                  <a:ext cx="909320" cy="1554212"/>
                </a:xfrm>
                <a:custGeom>
                  <a:avLst/>
                  <a:gdLst>
                    <a:gd name="T0" fmla="*/ 261800 w 909773"/>
                    <a:gd name="T1" fmla="*/ 1277097 h 1554243"/>
                    <a:gd name="T2" fmla="*/ 655500 w 909773"/>
                    <a:gd name="T3" fmla="*/ 1289799 h 1554243"/>
                    <a:gd name="T4" fmla="*/ 654539 w 909773"/>
                    <a:gd name="T5" fmla="*/ 1095798 h 1554243"/>
                    <a:gd name="T6" fmla="*/ 660886 w 909773"/>
                    <a:gd name="T7" fmla="*/ 930701 h 1554243"/>
                    <a:gd name="T8" fmla="*/ 711660 w 909773"/>
                    <a:gd name="T9" fmla="*/ 695756 h 1554243"/>
                    <a:gd name="T10" fmla="*/ 749741 w 909773"/>
                    <a:gd name="T11" fmla="*/ 1006900 h 1554243"/>
                    <a:gd name="T12" fmla="*/ 794169 w 909773"/>
                    <a:gd name="T13" fmla="*/ 1248195 h 1554243"/>
                    <a:gd name="T14" fmla="*/ 737048 w 909773"/>
                    <a:gd name="T15" fmla="*/ 1464091 h 1554243"/>
                    <a:gd name="T16" fmla="*/ 806863 w 909773"/>
                    <a:gd name="T17" fmla="*/ 1413292 h 1554243"/>
                    <a:gd name="T18" fmla="*/ 857638 w 909773"/>
                    <a:gd name="T19" fmla="*/ 1527590 h 1554243"/>
                    <a:gd name="T20" fmla="*/ 876678 w 909773"/>
                    <a:gd name="T21" fmla="*/ 1552989 h 1554243"/>
                    <a:gd name="T22" fmla="*/ 895719 w 909773"/>
                    <a:gd name="T23" fmla="*/ 1502190 h 1554243"/>
                    <a:gd name="T24" fmla="*/ 908412 w 909773"/>
                    <a:gd name="T25" fmla="*/ 1413292 h 1554243"/>
                    <a:gd name="T26" fmla="*/ 870331 w 909773"/>
                    <a:gd name="T27" fmla="*/ 1292644 h 1554243"/>
                    <a:gd name="T28" fmla="*/ 876678 w 909773"/>
                    <a:gd name="T29" fmla="*/ 1184696 h 1554243"/>
                    <a:gd name="T30" fmla="*/ 876678 w 909773"/>
                    <a:gd name="T31" fmla="*/ 1019600 h 1554243"/>
                    <a:gd name="T32" fmla="*/ 844944 w 909773"/>
                    <a:gd name="T33" fmla="*/ 956101 h 1554243"/>
                    <a:gd name="T34" fmla="*/ 870331 w 909773"/>
                    <a:gd name="T35" fmla="*/ 752905 h 1554243"/>
                    <a:gd name="T36" fmla="*/ 825904 w 909773"/>
                    <a:gd name="T37" fmla="*/ 549709 h 1554243"/>
                    <a:gd name="T38" fmla="*/ 762435 w 909773"/>
                    <a:gd name="T39" fmla="*/ 460811 h 1554243"/>
                    <a:gd name="T40" fmla="*/ 673579 w 909773"/>
                    <a:gd name="T41" fmla="*/ 416362 h 1554243"/>
                    <a:gd name="T42" fmla="*/ 603764 w 909773"/>
                    <a:gd name="T43" fmla="*/ 359213 h 1554243"/>
                    <a:gd name="T44" fmla="*/ 552990 w 909773"/>
                    <a:gd name="T45" fmla="*/ 314764 h 1554243"/>
                    <a:gd name="T46" fmla="*/ 552990 w 909773"/>
                    <a:gd name="T47" fmla="*/ 263965 h 1554243"/>
                    <a:gd name="T48" fmla="*/ 603764 w 909773"/>
                    <a:gd name="T49" fmla="*/ 156017 h 1554243"/>
                    <a:gd name="T50" fmla="*/ 546643 w 909773"/>
                    <a:gd name="T51" fmla="*/ 35369 h 1554243"/>
                    <a:gd name="T52" fmla="*/ 419706 w 909773"/>
                    <a:gd name="T53" fmla="*/ 3620 h 1554243"/>
                    <a:gd name="T54" fmla="*/ 349891 w 909773"/>
                    <a:gd name="T55" fmla="*/ 105218 h 1554243"/>
                    <a:gd name="T56" fmla="*/ 356238 w 909773"/>
                    <a:gd name="T57" fmla="*/ 168717 h 1554243"/>
                    <a:gd name="T58" fmla="*/ 381625 w 909773"/>
                    <a:gd name="T59" fmla="*/ 289364 h 1554243"/>
                    <a:gd name="T60" fmla="*/ 407012 w 909773"/>
                    <a:gd name="T61" fmla="*/ 340163 h 1554243"/>
                    <a:gd name="T62" fmla="*/ 343544 w 909773"/>
                    <a:gd name="T63" fmla="*/ 378262 h 1554243"/>
                    <a:gd name="T64" fmla="*/ 184873 w 909773"/>
                    <a:gd name="T65" fmla="*/ 454461 h 1554243"/>
                    <a:gd name="T66" fmla="*/ 108711 w 909773"/>
                    <a:gd name="T67" fmla="*/ 670357 h 1554243"/>
                    <a:gd name="T68" fmla="*/ 108711 w 909773"/>
                    <a:gd name="T69" fmla="*/ 898952 h 1554243"/>
                    <a:gd name="T70" fmla="*/ 70630 w 909773"/>
                    <a:gd name="T71" fmla="*/ 1171997 h 1554243"/>
                    <a:gd name="T72" fmla="*/ 7161 w 909773"/>
                    <a:gd name="T73" fmla="*/ 1318044 h 1554243"/>
                    <a:gd name="T74" fmla="*/ 7161 w 909773"/>
                    <a:gd name="T75" fmla="*/ 1457741 h 1554243"/>
                    <a:gd name="T76" fmla="*/ 57936 w 909773"/>
                    <a:gd name="T77" fmla="*/ 1470441 h 1554243"/>
                    <a:gd name="T78" fmla="*/ 108711 w 909773"/>
                    <a:gd name="T79" fmla="*/ 1356143 h 1554243"/>
                    <a:gd name="T80" fmla="*/ 153139 w 909773"/>
                    <a:gd name="T81" fmla="*/ 1419642 h 1554243"/>
                    <a:gd name="T82" fmla="*/ 140445 w 909773"/>
                    <a:gd name="T83" fmla="*/ 1229145 h 1554243"/>
                    <a:gd name="T84" fmla="*/ 216607 w 909773"/>
                    <a:gd name="T85" fmla="*/ 1025950 h 1554243"/>
                    <a:gd name="T86" fmla="*/ 261035 w 909773"/>
                    <a:gd name="T87" fmla="*/ 721156 h 1554243"/>
                    <a:gd name="T88" fmla="*/ 280075 w 909773"/>
                    <a:gd name="T89" fmla="*/ 879902 h 1554243"/>
                    <a:gd name="T90" fmla="*/ 280075 w 909773"/>
                    <a:gd name="T91" fmla="*/ 1102148 h 1554243"/>
                    <a:gd name="T92" fmla="*/ 261800 w 909773"/>
                    <a:gd name="T93" fmla="*/ 1277097 h 1554243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909773" h="1554243">
                      <a:moveTo>
                        <a:pt x="261930" y="1277122"/>
                      </a:moveTo>
                      <a:cubicBezTo>
                        <a:pt x="324532" y="1308398"/>
                        <a:pt x="590338" y="1320042"/>
                        <a:pt x="655827" y="1289825"/>
                      </a:cubicBezTo>
                      <a:cubicBezTo>
                        <a:pt x="721316" y="1259608"/>
                        <a:pt x="653967" y="1155671"/>
                        <a:pt x="654865" y="1095820"/>
                      </a:cubicBezTo>
                      <a:cubicBezTo>
                        <a:pt x="655763" y="1035969"/>
                        <a:pt x="651690" y="997395"/>
                        <a:pt x="661215" y="930720"/>
                      </a:cubicBezTo>
                      <a:cubicBezTo>
                        <a:pt x="670740" y="864045"/>
                        <a:pt x="697198" y="683070"/>
                        <a:pt x="712015" y="695770"/>
                      </a:cubicBezTo>
                      <a:cubicBezTo>
                        <a:pt x="726832" y="708470"/>
                        <a:pt x="736357" y="914845"/>
                        <a:pt x="750115" y="1006920"/>
                      </a:cubicBezTo>
                      <a:cubicBezTo>
                        <a:pt x="763873" y="1098995"/>
                        <a:pt x="796682" y="1172020"/>
                        <a:pt x="794565" y="1248220"/>
                      </a:cubicBezTo>
                      <a:cubicBezTo>
                        <a:pt x="792448" y="1324420"/>
                        <a:pt x="735298" y="1436603"/>
                        <a:pt x="737415" y="1464120"/>
                      </a:cubicBezTo>
                      <a:cubicBezTo>
                        <a:pt x="739532" y="1491637"/>
                        <a:pt x="787157" y="1402737"/>
                        <a:pt x="807265" y="1413320"/>
                      </a:cubicBezTo>
                      <a:cubicBezTo>
                        <a:pt x="827373" y="1423903"/>
                        <a:pt x="846423" y="1504337"/>
                        <a:pt x="858065" y="1527620"/>
                      </a:cubicBezTo>
                      <a:cubicBezTo>
                        <a:pt x="869707" y="1550903"/>
                        <a:pt x="870765" y="1557253"/>
                        <a:pt x="877115" y="1553020"/>
                      </a:cubicBezTo>
                      <a:cubicBezTo>
                        <a:pt x="883465" y="1548787"/>
                        <a:pt x="890873" y="1525503"/>
                        <a:pt x="896165" y="1502220"/>
                      </a:cubicBezTo>
                      <a:cubicBezTo>
                        <a:pt x="901457" y="1478937"/>
                        <a:pt x="913098" y="1448245"/>
                        <a:pt x="908865" y="1413320"/>
                      </a:cubicBezTo>
                      <a:cubicBezTo>
                        <a:pt x="904632" y="1378395"/>
                        <a:pt x="876057" y="1330770"/>
                        <a:pt x="870765" y="1292670"/>
                      </a:cubicBezTo>
                      <a:cubicBezTo>
                        <a:pt x="865473" y="1254570"/>
                        <a:pt x="876057" y="1230228"/>
                        <a:pt x="877115" y="1184720"/>
                      </a:cubicBezTo>
                      <a:cubicBezTo>
                        <a:pt x="878173" y="1139212"/>
                        <a:pt x="882407" y="1057720"/>
                        <a:pt x="877115" y="1019620"/>
                      </a:cubicBezTo>
                      <a:cubicBezTo>
                        <a:pt x="871823" y="981520"/>
                        <a:pt x="846423" y="1000570"/>
                        <a:pt x="845365" y="956120"/>
                      </a:cubicBezTo>
                      <a:cubicBezTo>
                        <a:pt x="844307" y="911670"/>
                        <a:pt x="873940" y="820653"/>
                        <a:pt x="870765" y="752920"/>
                      </a:cubicBezTo>
                      <a:cubicBezTo>
                        <a:pt x="867590" y="685187"/>
                        <a:pt x="844307" y="598403"/>
                        <a:pt x="826315" y="549720"/>
                      </a:cubicBezTo>
                      <a:cubicBezTo>
                        <a:pt x="808323" y="501037"/>
                        <a:pt x="788215" y="483045"/>
                        <a:pt x="762815" y="460820"/>
                      </a:cubicBezTo>
                      <a:cubicBezTo>
                        <a:pt x="737415" y="438595"/>
                        <a:pt x="700373" y="433303"/>
                        <a:pt x="673915" y="416370"/>
                      </a:cubicBezTo>
                      <a:cubicBezTo>
                        <a:pt x="647457" y="399437"/>
                        <a:pt x="624173" y="376153"/>
                        <a:pt x="604065" y="359220"/>
                      </a:cubicBezTo>
                      <a:cubicBezTo>
                        <a:pt x="583957" y="342287"/>
                        <a:pt x="561732" y="330645"/>
                        <a:pt x="553265" y="314770"/>
                      </a:cubicBezTo>
                      <a:cubicBezTo>
                        <a:pt x="544798" y="298895"/>
                        <a:pt x="544798" y="290428"/>
                        <a:pt x="553265" y="263970"/>
                      </a:cubicBezTo>
                      <a:cubicBezTo>
                        <a:pt x="561732" y="237512"/>
                        <a:pt x="605123" y="194120"/>
                        <a:pt x="604065" y="156020"/>
                      </a:cubicBezTo>
                      <a:cubicBezTo>
                        <a:pt x="603007" y="117920"/>
                        <a:pt x="577607" y="60770"/>
                        <a:pt x="546915" y="35370"/>
                      </a:cubicBezTo>
                      <a:cubicBezTo>
                        <a:pt x="516223" y="9970"/>
                        <a:pt x="452723" y="-8022"/>
                        <a:pt x="419915" y="3620"/>
                      </a:cubicBezTo>
                      <a:cubicBezTo>
                        <a:pt x="387107" y="15262"/>
                        <a:pt x="360648" y="77703"/>
                        <a:pt x="350065" y="105220"/>
                      </a:cubicBezTo>
                      <a:cubicBezTo>
                        <a:pt x="339482" y="132737"/>
                        <a:pt x="351123" y="138028"/>
                        <a:pt x="356415" y="168720"/>
                      </a:cubicBezTo>
                      <a:cubicBezTo>
                        <a:pt x="361707" y="199412"/>
                        <a:pt x="373348" y="260795"/>
                        <a:pt x="381815" y="289370"/>
                      </a:cubicBezTo>
                      <a:cubicBezTo>
                        <a:pt x="390282" y="317945"/>
                        <a:pt x="413565" y="325353"/>
                        <a:pt x="407215" y="340170"/>
                      </a:cubicBezTo>
                      <a:cubicBezTo>
                        <a:pt x="400865" y="354987"/>
                        <a:pt x="380757" y="359220"/>
                        <a:pt x="343715" y="378270"/>
                      </a:cubicBezTo>
                      <a:cubicBezTo>
                        <a:pt x="306673" y="397320"/>
                        <a:pt x="224123" y="405787"/>
                        <a:pt x="184965" y="454470"/>
                      </a:cubicBezTo>
                      <a:cubicBezTo>
                        <a:pt x="145807" y="503153"/>
                        <a:pt x="121465" y="596287"/>
                        <a:pt x="108765" y="670370"/>
                      </a:cubicBezTo>
                      <a:cubicBezTo>
                        <a:pt x="96065" y="744453"/>
                        <a:pt x="115115" y="815362"/>
                        <a:pt x="108765" y="898970"/>
                      </a:cubicBezTo>
                      <a:cubicBezTo>
                        <a:pt x="102415" y="982578"/>
                        <a:pt x="87598" y="1102170"/>
                        <a:pt x="70665" y="1172020"/>
                      </a:cubicBezTo>
                      <a:cubicBezTo>
                        <a:pt x="53732" y="1241870"/>
                        <a:pt x="17748" y="1270445"/>
                        <a:pt x="7165" y="1318070"/>
                      </a:cubicBezTo>
                      <a:cubicBezTo>
                        <a:pt x="-3418" y="1365695"/>
                        <a:pt x="-1302" y="1432370"/>
                        <a:pt x="7165" y="1457770"/>
                      </a:cubicBezTo>
                      <a:cubicBezTo>
                        <a:pt x="15632" y="1483170"/>
                        <a:pt x="41032" y="1487403"/>
                        <a:pt x="57965" y="1470470"/>
                      </a:cubicBezTo>
                      <a:cubicBezTo>
                        <a:pt x="74898" y="1453537"/>
                        <a:pt x="92890" y="1364637"/>
                        <a:pt x="108765" y="1356170"/>
                      </a:cubicBezTo>
                      <a:cubicBezTo>
                        <a:pt x="124640" y="1347703"/>
                        <a:pt x="147923" y="1440836"/>
                        <a:pt x="153215" y="1419670"/>
                      </a:cubicBezTo>
                      <a:cubicBezTo>
                        <a:pt x="158507" y="1398504"/>
                        <a:pt x="129932" y="1294787"/>
                        <a:pt x="140515" y="1229170"/>
                      </a:cubicBezTo>
                      <a:cubicBezTo>
                        <a:pt x="151098" y="1163553"/>
                        <a:pt x="196607" y="1110637"/>
                        <a:pt x="216715" y="1025970"/>
                      </a:cubicBezTo>
                      <a:cubicBezTo>
                        <a:pt x="236823" y="941303"/>
                        <a:pt x="250582" y="745512"/>
                        <a:pt x="261165" y="721170"/>
                      </a:cubicBezTo>
                      <a:cubicBezTo>
                        <a:pt x="271748" y="696828"/>
                        <a:pt x="277040" y="816420"/>
                        <a:pt x="280215" y="879920"/>
                      </a:cubicBezTo>
                      <a:cubicBezTo>
                        <a:pt x="283390" y="943420"/>
                        <a:pt x="283262" y="1035970"/>
                        <a:pt x="280215" y="1102170"/>
                      </a:cubicBezTo>
                      <a:cubicBezTo>
                        <a:pt x="277168" y="1168370"/>
                        <a:pt x="199328" y="1245846"/>
                        <a:pt x="261930" y="1277122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Dowolny kształt 19"/>
                <p:cNvSpPr>
                  <a:spLocks/>
                </p:cNvSpPr>
                <p:nvPr/>
              </p:nvSpPr>
              <p:spPr bwMode="auto">
                <a:xfrm>
                  <a:off x="664845" y="266700"/>
                  <a:ext cx="148590" cy="78152"/>
                </a:xfrm>
                <a:custGeom>
                  <a:avLst/>
                  <a:gdLst>
                    <a:gd name="T0" fmla="*/ 0 w 148590"/>
                    <a:gd name="T1" fmla="*/ 34290 h 78152"/>
                    <a:gd name="T2" fmla="*/ 45720 w 148590"/>
                    <a:gd name="T3" fmla="*/ 78105 h 78152"/>
                    <a:gd name="T4" fmla="*/ 120015 w 148590"/>
                    <a:gd name="T5" fmla="*/ 41910 h 78152"/>
                    <a:gd name="T6" fmla="*/ 148590 w 148590"/>
                    <a:gd name="T7" fmla="*/ 0 h 7815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8590" h="78152">
                      <a:moveTo>
                        <a:pt x="0" y="34290"/>
                      </a:moveTo>
                      <a:cubicBezTo>
                        <a:pt x="8096" y="55562"/>
                        <a:pt x="25718" y="76835"/>
                        <a:pt x="45720" y="78105"/>
                      </a:cubicBezTo>
                      <a:cubicBezTo>
                        <a:pt x="65722" y="79375"/>
                        <a:pt x="102870" y="54927"/>
                        <a:pt x="120015" y="41910"/>
                      </a:cubicBezTo>
                      <a:cubicBezTo>
                        <a:pt x="137160" y="28893"/>
                        <a:pt x="143669" y="14446"/>
                        <a:pt x="148590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Dowolny kształt 20"/>
                <p:cNvSpPr>
                  <a:spLocks/>
                </p:cNvSpPr>
                <p:nvPr/>
              </p:nvSpPr>
              <p:spPr bwMode="auto">
                <a:xfrm>
                  <a:off x="861060" y="344805"/>
                  <a:ext cx="103888" cy="740242"/>
                </a:xfrm>
                <a:custGeom>
                  <a:avLst/>
                  <a:gdLst>
                    <a:gd name="T0" fmla="*/ 978 w 103888"/>
                    <a:gd name="T1" fmla="*/ 7902 h 740242"/>
                    <a:gd name="T2" fmla="*/ 52413 w 103888"/>
                    <a:gd name="T3" fmla="*/ 28857 h 740242"/>
                    <a:gd name="T4" fmla="*/ 88608 w 103888"/>
                    <a:gd name="T5" fmla="*/ 177447 h 740242"/>
                    <a:gd name="T6" fmla="*/ 103848 w 103888"/>
                    <a:gd name="T7" fmla="*/ 413667 h 740242"/>
                    <a:gd name="T8" fmla="*/ 92418 w 103888"/>
                    <a:gd name="T9" fmla="*/ 674652 h 740242"/>
                    <a:gd name="T10" fmla="*/ 73368 w 103888"/>
                    <a:gd name="T11" fmla="*/ 739422 h 740242"/>
                    <a:gd name="T12" fmla="*/ 75273 w 103888"/>
                    <a:gd name="T13" fmla="*/ 646077 h 740242"/>
                    <a:gd name="T14" fmla="*/ 50508 w 103888"/>
                    <a:gd name="T15" fmla="*/ 455577 h 740242"/>
                    <a:gd name="T16" fmla="*/ 39078 w 103888"/>
                    <a:gd name="T17" fmla="*/ 293652 h 740242"/>
                    <a:gd name="T18" fmla="*/ 20028 w 103888"/>
                    <a:gd name="T19" fmla="*/ 124107 h 740242"/>
                    <a:gd name="T20" fmla="*/ 978 w 103888"/>
                    <a:gd name="T21" fmla="*/ 7902 h 74024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3888" h="740242">
                      <a:moveTo>
                        <a:pt x="978" y="7902"/>
                      </a:moveTo>
                      <a:cubicBezTo>
                        <a:pt x="6375" y="-7973"/>
                        <a:pt x="37808" y="600"/>
                        <a:pt x="52413" y="28857"/>
                      </a:cubicBezTo>
                      <a:cubicBezTo>
                        <a:pt x="67018" y="57114"/>
                        <a:pt x="80036" y="113312"/>
                        <a:pt x="88608" y="177447"/>
                      </a:cubicBezTo>
                      <a:cubicBezTo>
                        <a:pt x="97180" y="241582"/>
                        <a:pt x="103213" y="330800"/>
                        <a:pt x="103848" y="413667"/>
                      </a:cubicBezTo>
                      <a:cubicBezTo>
                        <a:pt x="104483" y="496534"/>
                        <a:pt x="97498" y="620359"/>
                        <a:pt x="92418" y="674652"/>
                      </a:cubicBezTo>
                      <a:cubicBezTo>
                        <a:pt x="87338" y="728945"/>
                        <a:pt x="76225" y="744184"/>
                        <a:pt x="73368" y="739422"/>
                      </a:cubicBezTo>
                      <a:cubicBezTo>
                        <a:pt x="70511" y="734660"/>
                        <a:pt x="79083" y="693384"/>
                        <a:pt x="75273" y="646077"/>
                      </a:cubicBezTo>
                      <a:cubicBezTo>
                        <a:pt x="71463" y="598770"/>
                        <a:pt x="56541" y="514315"/>
                        <a:pt x="50508" y="455577"/>
                      </a:cubicBezTo>
                      <a:cubicBezTo>
                        <a:pt x="44475" y="396839"/>
                        <a:pt x="44158" y="348897"/>
                        <a:pt x="39078" y="293652"/>
                      </a:cubicBezTo>
                      <a:cubicBezTo>
                        <a:pt x="33998" y="238407"/>
                        <a:pt x="26061" y="171415"/>
                        <a:pt x="20028" y="124107"/>
                      </a:cubicBezTo>
                      <a:cubicBezTo>
                        <a:pt x="13996" y="76800"/>
                        <a:pt x="-4419" y="23777"/>
                        <a:pt x="978" y="79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9" name="Dowolny kształt 21"/>
                <p:cNvSpPr>
                  <a:spLocks/>
                </p:cNvSpPr>
                <p:nvPr/>
              </p:nvSpPr>
              <p:spPr bwMode="auto">
                <a:xfrm>
                  <a:off x="542925" y="346710"/>
                  <a:ext cx="127504" cy="764511"/>
                </a:xfrm>
                <a:custGeom>
                  <a:avLst/>
                  <a:gdLst>
                    <a:gd name="T0" fmla="*/ 126385 w 127504"/>
                    <a:gd name="T1" fmla="*/ 13811 h 764511"/>
                    <a:gd name="T2" fmla="*/ 69235 w 127504"/>
                    <a:gd name="T3" fmla="*/ 34766 h 764511"/>
                    <a:gd name="T4" fmla="*/ 6370 w 127504"/>
                    <a:gd name="T5" fmla="*/ 333851 h 764511"/>
                    <a:gd name="T6" fmla="*/ 2560 w 127504"/>
                    <a:gd name="T7" fmla="*/ 533876 h 764511"/>
                    <a:gd name="T8" fmla="*/ 10180 w 127504"/>
                    <a:gd name="T9" fmla="*/ 758666 h 764511"/>
                    <a:gd name="T10" fmla="*/ 29230 w 127504"/>
                    <a:gd name="T11" fmla="*/ 671036 h 764511"/>
                    <a:gd name="T12" fmla="*/ 63520 w 127504"/>
                    <a:gd name="T13" fmla="*/ 379571 h 764511"/>
                    <a:gd name="T14" fmla="*/ 103525 w 127504"/>
                    <a:gd name="T15" fmla="*/ 103346 h 764511"/>
                    <a:gd name="T16" fmla="*/ 126385 w 127504"/>
                    <a:gd name="T17" fmla="*/ 13811 h 76451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7504" h="764511">
                      <a:moveTo>
                        <a:pt x="126385" y="13811"/>
                      </a:moveTo>
                      <a:cubicBezTo>
                        <a:pt x="120670" y="2381"/>
                        <a:pt x="89237" y="-18574"/>
                        <a:pt x="69235" y="34766"/>
                      </a:cubicBezTo>
                      <a:cubicBezTo>
                        <a:pt x="49233" y="88106"/>
                        <a:pt x="17482" y="250666"/>
                        <a:pt x="6370" y="333851"/>
                      </a:cubicBezTo>
                      <a:cubicBezTo>
                        <a:pt x="-4742" y="417036"/>
                        <a:pt x="1925" y="463074"/>
                        <a:pt x="2560" y="533876"/>
                      </a:cubicBezTo>
                      <a:cubicBezTo>
                        <a:pt x="3195" y="604678"/>
                        <a:pt x="5735" y="735806"/>
                        <a:pt x="10180" y="758666"/>
                      </a:cubicBezTo>
                      <a:cubicBezTo>
                        <a:pt x="14625" y="781526"/>
                        <a:pt x="20340" y="734219"/>
                        <a:pt x="29230" y="671036"/>
                      </a:cubicBezTo>
                      <a:cubicBezTo>
                        <a:pt x="38120" y="607853"/>
                        <a:pt x="51138" y="474186"/>
                        <a:pt x="63520" y="379571"/>
                      </a:cubicBezTo>
                      <a:cubicBezTo>
                        <a:pt x="75902" y="284956"/>
                        <a:pt x="92412" y="164306"/>
                        <a:pt x="103525" y="103346"/>
                      </a:cubicBezTo>
                      <a:cubicBezTo>
                        <a:pt x="114637" y="42386"/>
                        <a:pt x="132100" y="25241"/>
                        <a:pt x="126385" y="138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0" name="Dowolny kształt 22"/>
                <p:cNvSpPr>
                  <a:spLocks/>
                </p:cNvSpPr>
                <p:nvPr/>
              </p:nvSpPr>
              <p:spPr bwMode="auto">
                <a:xfrm>
                  <a:off x="548640" y="592455"/>
                  <a:ext cx="423677" cy="63134"/>
                </a:xfrm>
                <a:custGeom>
                  <a:avLst/>
                  <a:gdLst>
                    <a:gd name="T0" fmla="*/ 20516 w 423677"/>
                    <a:gd name="T1" fmla="*/ 9523 h 63134"/>
                    <a:gd name="T2" fmla="*/ 161465 w 423677"/>
                    <a:gd name="T3" fmla="*/ 22 h 63134"/>
                    <a:gd name="T4" fmla="*/ 300530 w 423677"/>
                    <a:gd name="T5" fmla="*/ 7642 h 63134"/>
                    <a:gd name="T6" fmla="*/ 411020 w 423677"/>
                    <a:gd name="T7" fmla="*/ 28597 h 63134"/>
                    <a:gd name="T8" fmla="*/ 409115 w 423677"/>
                    <a:gd name="T9" fmla="*/ 62887 h 63134"/>
                    <a:gd name="T10" fmla="*/ 302435 w 423677"/>
                    <a:gd name="T11" fmla="*/ 43837 h 63134"/>
                    <a:gd name="T12" fmla="*/ 172895 w 423677"/>
                    <a:gd name="T13" fmla="*/ 40027 h 63134"/>
                    <a:gd name="T14" fmla="*/ 47165 w 423677"/>
                    <a:gd name="T15" fmla="*/ 45742 h 63134"/>
                    <a:gd name="T16" fmla="*/ 5096 w 423677"/>
                    <a:gd name="T17" fmla="*/ 47799 h 63134"/>
                    <a:gd name="T18" fmla="*/ 20516 w 423677"/>
                    <a:gd name="T19" fmla="*/ 9523 h 6313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23677" h="63134">
                      <a:moveTo>
                        <a:pt x="20516" y="9523"/>
                      </a:moveTo>
                      <a:cubicBezTo>
                        <a:pt x="46577" y="1560"/>
                        <a:pt x="114796" y="336"/>
                        <a:pt x="161465" y="22"/>
                      </a:cubicBezTo>
                      <a:cubicBezTo>
                        <a:pt x="208134" y="-292"/>
                        <a:pt x="258938" y="2879"/>
                        <a:pt x="300530" y="7642"/>
                      </a:cubicBezTo>
                      <a:cubicBezTo>
                        <a:pt x="342123" y="12404"/>
                        <a:pt x="392923" y="19390"/>
                        <a:pt x="411020" y="28597"/>
                      </a:cubicBezTo>
                      <a:cubicBezTo>
                        <a:pt x="429117" y="37804"/>
                        <a:pt x="427212" y="60347"/>
                        <a:pt x="409115" y="62887"/>
                      </a:cubicBezTo>
                      <a:cubicBezTo>
                        <a:pt x="391018" y="65427"/>
                        <a:pt x="341805" y="47647"/>
                        <a:pt x="302435" y="43837"/>
                      </a:cubicBezTo>
                      <a:cubicBezTo>
                        <a:pt x="263065" y="40027"/>
                        <a:pt x="215440" y="39710"/>
                        <a:pt x="172895" y="40027"/>
                      </a:cubicBezTo>
                      <a:cubicBezTo>
                        <a:pt x="130350" y="40344"/>
                        <a:pt x="75131" y="44447"/>
                        <a:pt x="47165" y="45742"/>
                      </a:cubicBezTo>
                      <a:cubicBezTo>
                        <a:pt x="19199" y="47037"/>
                        <a:pt x="12081" y="53196"/>
                        <a:pt x="5096" y="47799"/>
                      </a:cubicBezTo>
                      <a:cubicBezTo>
                        <a:pt x="-1889" y="42402"/>
                        <a:pt x="-5545" y="17486"/>
                        <a:pt x="20516" y="9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1" name="Dowolny kształt 25"/>
                <p:cNvSpPr>
                  <a:spLocks/>
                </p:cNvSpPr>
                <p:nvPr/>
              </p:nvSpPr>
              <p:spPr bwMode="auto">
                <a:xfrm>
                  <a:off x="666750" y="634365"/>
                  <a:ext cx="145797" cy="194046"/>
                </a:xfrm>
                <a:custGeom>
                  <a:avLst/>
                  <a:gdLst>
                    <a:gd name="T0" fmla="*/ 16755 w 412923"/>
                    <a:gd name="T1" fmla="*/ 129131 h 394024"/>
                    <a:gd name="T2" fmla="*/ 30896 w 412923"/>
                    <a:gd name="T3" fmla="*/ 137657 h 394024"/>
                    <a:gd name="T4" fmla="*/ 52173 w 412923"/>
                    <a:gd name="T5" fmla="*/ 32396 h 394024"/>
                    <a:gd name="T6" fmla="*/ 91207 w 412923"/>
                    <a:gd name="T7" fmla="*/ 31326 h 394024"/>
                    <a:gd name="T8" fmla="*/ 123344 w 412923"/>
                    <a:gd name="T9" fmla="*/ 50123 h 394024"/>
                    <a:gd name="T10" fmla="*/ 87471 w 412923"/>
                    <a:gd name="T11" fmla="*/ 122048 h 394024"/>
                    <a:gd name="T12" fmla="*/ 29176 w 412923"/>
                    <a:gd name="T13" fmla="*/ 143939 h 394024"/>
                    <a:gd name="T14" fmla="*/ 17966 w 412923"/>
                    <a:gd name="T15" fmla="*/ 137684 h 394024"/>
                    <a:gd name="T16" fmla="*/ 29 w 412923"/>
                    <a:gd name="T17" fmla="*/ 175211 h 394024"/>
                    <a:gd name="T18" fmla="*/ 22450 w 412923"/>
                    <a:gd name="T19" fmla="*/ 193974 h 394024"/>
                    <a:gd name="T20" fmla="*/ 38145 w 412923"/>
                    <a:gd name="T21" fmla="*/ 168956 h 394024"/>
                    <a:gd name="T22" fmla="*/ 109891 w 412923"/>
                    <a:gd name="T23" fmla="*/ 137684 h 394024"/>
                    <a:gd name="T24" fmla="*/ 145765 w 412923"/>
                    <a:gd name="T25" fmla="*/ 56377 h 394024"/>
                    <a:gd name="T26" fmla="*/ 104377 w 412923"/>
                    <a:gd name="T27" fmla="*/ 4106 h 394024"/>
                    <a:gd name="T28" fmla="*/ 39785 w 412923"/>
                    <a:gd name="T29" fmla="*/ 18691 h 394024"/>
                    <a:gd name="T30" fmla="*/ 16755 w 412923"/>
                    <a:gd name="T31" fmla="*/ 129131 h 39402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12923" h="394024">
                      <a:moveTo>
                        <a:pt x="47454" y="262210"/>
                      </a:moveTo>
                      <a:cubicBezTo>
                        <a:pt x="43258" y="302471"/>
                        <a:pt x="72219" y="308417"/>
                        <a:pt x="87504" y="279523"/>
                      </a:cubicBezTo>
                      <a:cubicBezTo>
                        <a:pt x="102789" y="250629"/>
                        <a:pt x="119296" y="101769"/>
                        <a:pt x="147764" y="65783"/>
                      </a:cubicBezTo>
                      <a:cubicBezTo>
                        <a:pt x="176232" y="29797"/>
                        <a:pt x="224719" y="57610"/>
                        <a:pt x="258314" y="63609"/>
                      </a:cubicBezTo>
                      <a:cubicBezTo>
                        <a:pt x="291909" y="69608"/>
                        <a:pt x="351096" y="71075"/>
                        <a:pt x="349332" y="101778"/>
                      </a:cubicBezTo>
                      <a:cubicBezTo>
                        <a:pt x="347568" y="132481"/>
                        <a:pt x="292182" y="216078"/>
                        <a:pt x="247732" y="247828"/>
                      </a:cubicBezTo>
                      <a:cubicBezTo>
                        <a:pt x="203282" y="279578"/>
                        <a:pt x="115440" y="286986"/>
                        <a:pt x="82632" y="292278"/>
                      </a:cubicBezTo>
                      <a:cubicBezTo>
                        <a:pt x="49824" y="297570"/>
                        <a:pt x="64640" y="268995"/>
                        <a:pt x="50882" y="279578"/>
                      </a:cubicBezTo>
                      <a:cubicBezTo>
                        <a:pt x="37124" y="290161"/>
                        <a:pt x="-2035" y="336728"/>
                        <a:pt x="82" y="355778"/>
                      </a:cubicBezTo>
                      <a:cubicBezTo>
                        <a:pt x="2199" y="374828"/>
                        <a:pt x="45590" y="395995"/>
                        <a:pt x="63582" y="393878"/>
                      </a:cubicBezTo>
                      <a:cubicBezTo>
                        <a:pt x="81574" y="391761"/>
                        <a:pt x="66757" y="362128"/>
                        <a:pt x="108032" y="343078"/>
                      </a:cubicBezTo>
                      <a:cubicBezTo>
                        <a:pt x="149307" y="324028"/>
                        <a:pt x="260432" y="317678"/>
                        <a:pt x="311232" y="279578"/>
                      </a:cubicBezTo>
                      <a:cubicBezTo>
                        <a:pt x="362032" y="241478"/>
                        <a:pt x="415435" y="159685"/>
                        <a:pt x="412832" y="114478"/>
                      </a:cubicBezTo>
                      <a:cubicBezTo>
                        <a:pt x="410229" y="69271"/>
                        <a:pt x="349588" y="23154"/>
                        <a:pt x="295613" y="8337"/>
                      </a:cubicBezTo>
                      <a:cubicBezTo>
                        <a:pt x="241638" y="-6480"/>
                        <a:pt x="154039" y="-4358"/>
                        <a:pt x="112679" y="37954"/>
                      </a:cubicBezTo>
                      <a:cubicBezTo>
                        <a:pt x="71319" y="80266"/>
                        <a:pt x="51650" y="221949"/>
                        <a:pt x="47454" y="2622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2" name="Dowolny kształt 23"/>
                <p:cNvSpPr>
                  <a:spLocks/>
                </p:cNvSpPr>
                <p:nvPr/>
              </p:nvSpPr>
              <p:spPr bwMode="auto">
                <a:xfrm>
                  <a:off x="777240" y="674370"/>
                  <a:ext cx="192405" cy="435210"/>
                </a:xfrm>
                <a:custGeom>
                  <a:avLst/>
                  <a:gdLst>
                    <a:gd name="T0" fmla="*/ 0 w 192429"/>
                    <a:gd name="T1" fmla="*/ 5147 h 435518"/>
                    <a:gd name="T2" fmla="*/ 57143 w 192429"/>
                    <a:gd name="T3" fmla="*/ 12762 h 435518"/>
                    <a:gd name="T4" fmla="*/ 125714 w 192429"/>
                    <a:gd name="T5" fmla="*/ 67968 h 435518"/>
                    <a:gd name="T6" fmla="*/ 173333 w 192429"/>
                    <a:gd name="T7" fmla="*/ 132692 h 435518"/>
                    <a:gd name="T8" fmla="*/ 190484 w 192429"/>
                    <a:gd name="T9" fmla="*/ 193610 h 435518"/>
                    <a:gd name="T10" fmla="*/ 188571 w 192429"/>
                    <a:gd name="T11" fmla="*/ 281177 h 435518"/>
                    <a:gd name="T12" fmla="*/ 160000 w 192429"/>
                    <a:gd name="T13" fmla="*/ 433469 h 435518"/>
                    <a:gd name="T14" fmla="*/ 156190 w 192429"/>
                    <a:gd name="T15" fmla="*/ 355422 h 435518"/>
                    <a:gd name="T16" fmla="*/ 139048 w 192429"/>
                    <a:gd name="T17" fmla="*/ 229778 h 435518"/>
                    <a:gd name="T18" fmla="*/ 110469 w 192429"/>
                    <a:gd name="T19" fmla="*/ 144122 h 435518"/>
                    <a:gd name="T20" fmla="*/ 85820 w 192429"/>
                    <a:gd name="T21" fmla="*/ 104775 h 435518"/>
                    <a:gd name="T22" fmla="*/ 57143 w 192429"/>
                    <a:gd name="T23" fmla="*/ 77486 h 435518"/>
                    <a:gd name="T24" fmla="*/ 0 w 192429"/>
                    <a:gd name="T25" fmla="*/ 5147 h 43551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2429" h="435518">
                      <a:moveTo>
                        <a:pt x="0" y="5151"/>
                      </a:moveTo>
                      <a:cubicBezTo>
                        <a:pt x="0" y="-5644"/>
                        <a:pt x="36195" y="2293"/>
                        <a:pt x="57150" y="12771"/>
                      </a:cubicBezTo>
                      <a:cubicBezTo>
                        <a:pt x="78105" y="23249"/>
                        <a:pt x="106363" y="48014"/>
                        <a:pt x="125730" y="68016"/>
                      </a:cubicBezTo>
                      <a:cubicBezTo>
                        <a:pt x="145097" y="88018"/>
                        <a:pt x="162559" y="111831"/>
                        <a:pt x="173355" y="132786"/>
                      </a:cubicBezTo>
                      <a:cubicBezTo>
                        <a:pt x="184151" y="153741"/>
                        <a:pt x="187968" y="168982"/>
                        <a:pt x="190508" y="193747"/>
                      </a:cubicBezTo>
                      <a:cubicBezTo>
                        <a:pt x="193048" y="218512"/>
                        <a:pt x="193676" y="241371"/>
                        <a:pt x="188595" y="281376"/>
                      </a:cubicBezTo>
                      <a:cubicBezTo>
                        <a:pt x="183514" y="321381"/>
                        <a:pt x="165418" y="421393"/>
                        <a:pt x="160020" y="433776"/>
                      </a:cubicBezTo>
                      <a:cubicBezTo>
                        <a:pt x="154622" y="446159"/>
                        <a:pt x="159701" y="389646"/>
                        <a:pt x="156209" y="355674"/>
                      </a:cubicBezTo>
                      <a:cubicBezTo>
                        <a:pt x="152717" y="321702"/>
                        <a:pt x="146686" y="265183"/>
                        <a:pt x="139065" y="229941"/>
                      </a:cubicBezTo>
                      <a:cubicBezTo>
                        <a:pt x="131444" y="194699"/>
                        <a:pt x="118402" y="165390"/>
                        <a:pt x="110483" y="144224"/>
                      </a:cubicBezTo>
                      <a:cubicBezTo>
                        <a:pt x="102564" y="123058"/>
                        <a:pt x="96626" y="114057"/>
                        <a:pt x="85831" y="104849"/>
                      </a:cubicBezTo>
                      <a:cubicBezTo>
                        <a:pt x="75036" y="95642"/>
                        <a:pt x="71455" y="94157"/>
                        <a:pt x="57150" y="77541"/>
                      </a:cubicBezTo>
                      <a:cubicBezTo>
                        <a:pt x="42845" y="60925"/>
                        <a:pt x="0" y="15946"/>
                        <a:pt x="0" y="51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3" name="Dowolny kształt 24"/>
                <p:cNvSpPr>
                  <a:spLocks/>
                </p:cNvSpPr>
                <p:nvPr/>
              </p:nvSpPr>
              <p:spPr bwMode="auto">
                <a:xfrm flipH="1">
                  <a:off x="539115" y="674370"/>
                  <a:ext cx="188592" cy="451862"/>
                </a:xfrm>
                <a:custGeom>
                  <a:avLst/>
                  <a:gdLst>
                    <a:gd name="T0" fmla="*/ 0 w 188616"/>
                    <a:gd name="T1" fmla="*/ 5147 h 452182"/>
                    <a:gd name="T2" fmla="*/ 57143 w 188616"/>
                    <a:gd name="T3" fmla="*/ 12762 h 452182"/>
                    <a:gd name="T4" fmla="*/ 125714 w 188616"/>
                    <a:gd name="T5" fmla="*/ 67968 h 452182"/>
                    <a:gd name="T6" fmla="*/ 159954 w 188616"/>
                    <a:gd name="T7" fmla="*/ 130785 h 452182"/>
                    <a:gd name="T8" fmla="*/ 180938 w 188616"/>
                    <a:gd name="T9" fmla="*/ 199329 h 452182"/>
                    <a:gd name="T10" fmla="*/ 188571 w 188616"/>
                    <a:gd name="T11" fmla="*/ 281177 h 452182"/>
                    <a:gd name="T12" fmla="*/ 179049 w 188616"/>
                    <a:gd name="T13" fmla="*/ 450614 h 452182"/>
                    <a:gd name="T14" fmla="*/ 160000 w 188616"/>
                    <a:gd name="T15" fmla="*/ 351612 h 452182"/>
                    <a:gd name="T16" fmla="*/ 139047 w 188616"/>
                    <a:gd name="T17" fmla="*/ 229778 h 452182"/>
                    <a:gd name="T18" fmla="*/ 110469 w 188616"/>
                    <a:gd name="T19" fmla="*/ 144122 h 452182"/>
                    <a:gd name="T20" fmla="*/ 85820 w 188616"/>
                    <a:gd name="T21" fmla="*/ 104775 h 452182"/>
                    <a:gd name="T22" fmla="*/ 57143 w 188616"/>
                    <a:gd name="T23" fmla="*/ 77486 h 452182"/>
                    <a:gd name="T24" fmla="*/ 0 w 188616"/>
                    <a:gd name="T25" fmla="*/ 5147 h 45218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8616" h="452182">
                      <a:moveTo>
                        <a:pt x="0" y="5151"/>
                      </a:moveTo>
                      <a:cubicBezTo>
                        <a:pt x="0" y="-5644"/>
                        <a:pt x="36195" y="2293"/>
                        <a:pt x="57150" y="12771"/>
                      </a:cubicBezTo>
                      <a:cubicBezTo>
                        <a:pt x="78105" y="23249"/>
                        <a:pt x="108593" y="48332"/>
                        <a:pt x="125730" y="68016"/>
                      </a:cubicBezTo>
                      <a:cubicBezTo>
                        <a:pt x="142867" y="87700"/>
                        <a:pt x="150769" y="108969"/>
                        <a:pt x="159974" y="130878"/>
                      </a:cubicBezTo>
                      <a:cubicBezTo>
                        <a:pt x="169179" y="152787"/>
                        <a:pt x="176191" y="174387"/>
                        <a:pt x="180961" y="199470"/>
                      </a:cubicBezTo>
                      <a:cubicBezTo>
                        <a:pt x="185731" y="224553"/>
                        <a:pt x="188910" y="239466"/>
                        <a:pt x="188595" y="281376"/>
                      </a:cubicBezTo>
                      <a:cubicBezTo>
                        <a:pt x="188280" y="323286"/>
                        <a:pt x="183834" y="439186"/>
                        <a:pt x="179072" y="450933"/>
                      </a:cubicBezTo>
                      <a:cubicBezTo>
                        <a:pt x="174310" y="462680"/>
                        <a:pt x="166688" y="388693"/>
                        <a:pt x="160020" y="351861"/>
                      </a:cubicBezTo>
                      <a:cubicBezTo>
                        <a:pt x="153352" y="315029"/>
                        <a:pt x="147321" y="264547"/>
                        <a:pt x="139065" y="229941"/>
                      </a:cubicBezTo>
                      <a:cubicBezTo>
                        <a:pt x="130809" y="195335"/>
                        <a:pt x="118402" y="165390"/>
                        <a:pt x="110483" y="144224"/>
                      </a:cubicBezTo>
                      <a:cubicBezTo>
                        <a:pt x="102564" y="123058"/>
                        <a:pt x="96626" y="114057"/>
                        <a:pt x="85831" y="104849"/>
                      </a:cubicBezTo>
                      <a:cubicBezTo>
                        <a:pt x="75036" y="95642"/>
                        <a:pt x="71455" y="94157"/>
                        <a:pt x="57150" y="77541"/>
                      </a:cubicBezTo>
                      <a:cubicBezTo>
                        <a:pt x="42845" y="60925"/>
                        <a:pt x="0" y="15946"/>
                        <a:pt x="0" y="51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4" name="Dowolny kształt 26"/>
                <p:cNvSpPr>
                  <a:spLocks/>
                </p:cNvSpPr>
                <p:nvPr/>
              </p:nvSpPr>
              <p:spPr bwMode="auto">
                <a:xfrm>
                  <a:off x="394335" y="838200"/>
                  <a:ext cx="278130" cy="339090"/>
                </a:xfrm>
                <a:custGeom>
                  <a:avLst/>
                  <a:gdLst>
                    <a:gd name="T0" fmla="*/ 0 w 278130"/>
                    <a:gd name="T1" fmla="*/ 302895 h 339090"/>
                    <a:gd name="T2" fmla="*/ 62865 w 278130"/>
                    <a:gd name="T3" fmla="*/ 339090 h 339090"/>
                    <a:gd name="T4" fmla="*/ 278130 w 278130"/>
                    <a:gd name="T5" fmla="*/ 38100 h 339090"/>
                    <a:gd name="T6" fmla="*/ 220980 w 278130"/>
                    <a:gd name="T7" fmla="*/ 0 h 339090"/>
                    <a:gd name="T8" fmla="*/ 0 w 278130"/>
                    <a:gd name="T9" fmla="*/ 302895 h 3390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78130" h="339090">
                      <a:moveTo>
                        <a:pt x="0" y="302895"/>
                      </a:moveTo>
                      <a:lnTo>
                        <a:pt x="62865" y="339090"/>
                      </a:lnTo>
                      <a:lnTo>
                        <a:pt x="278130" y="38100"/>
                      </a:lnTo>
                      <a:lnTo>
                        <a:pt x="220980" y="0"/>
                      </a:lnTo>
                      <a:lnTo>
                        <a:pt x="0" y="302895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" name="Dowolny kształt 27"/>
                <p:cNvSpPr>
                  <a:spLocks/>
                </p:cNvSpPr>
                <p:nvPr/>
              </p:nvSpPr>
              <p:spPr bwMode="auto">
                <a:xfrm>
                  <a:off x="457200" y="880110"/>
                  <a:ext cx="226695" cy="320040"/>
                </a:xfrm>
                <a:custGeom>
                  <a:avLst/>
                  <a:gdLst>
                    <a:gd name="T0" fmla="*/ 0 w 226695"/>
                    <a:gd name="T1" fmla="*/ 295275 h 320040"/>
                    <a:gd name="T2" fmla="*/ 15240 w 226695"/>
                    <a:gd name="T3" fmla="*/ 320040 h 320040"/>
                    <a:gd name="T4" fmla="*/ 226695 w 226695"/>
                    <a:gd name="T5" fmla="*/ 9525 h 320040"/>
                    <a:gd name="T6" fmla="*/ 217170 w 226695"/>
                    <a:gd name="T7" fmla="*/ 0 h 320040"/>
                    <a:gd name="T8" fmla="*/ 0 w 226695"/>
                    <a:gd name="T9" fmla="*/ 295275 h 3200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6695" h="320040">
                      <a:moveTo>
                        <a:pt x="0" y="295275"/>
                      </a:moveTo>
                      <a:lnTo>
                        <a:pt x="15240" y="320040"/>
                      </a:lnTo>
                      <a:lnTo>
                        <a:pt x="226695" y="9525"/>
                      </a:lnTo>
                      <a:lnTo>
                        <a:pt x="217170" y="0"/>
                      </a:lnTo>
                      <a:lnTo>
                        <a:pt x="0" y="295275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" name="Dowolny kształt 225"/>
                <p:cNvSpPr>
                  <a:spLocks/>
                </p:cNvSpPr>
                <p:nvPr/>
              </p:nvSpPr>
              <p:spPr bwMode="auto">
                <a:xfrm rot="-478597">
                  <a:off x="312420" y="1181100"/>
                  <a:ext cx="136429" cy="103431"/>
                </a:xfrm>
                <a:custGeom>
                  <a:avLst/>
                  <a:gdLst>
                    <a:gd name="T0" fmla="*/ 340 w 136429"/>
                    <a:gd name="T1" fmla="*/ 102130 h 103431"/>
                    <a:gd name="T2" fmla="*/ 95590 w 136429"/>
                    <a:gd name="T3" fmla="*/ 1165 h 103431"/>
                    <a:gd name="T4" fmla="*/ 133075 w 136429"/>
                    <a:gd name="T5" fmla="*/ 54433 h 103431"/>
                    <a:gd name="T6" fmla="*/ 340 w 136429"/>
                    <a:gd name="T7" fmla="*/ 102130 h 10343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36429" h="103431">
                      <a:moveTo>
                        <a:pt x="340" y="102130"/>
                      </a:moveTo>
                      <a:cubicBezTo>
                        <a:pt x="-5907" y="93252"/>
                        <a:pt x="75588" y="10055"/>
                        <a:pt x="95590" y="1165"/>
                      </a:cubicBezTo>
                      <a:cubicBezTo>
                        <a:pt x="115592" y="-7725"/>
                        <a:pt x="146727" y="36653"/>
                        <a:pt x="133075" y="54433"/>
                      </a:cubicBezTo>
                      <a:cubicBezTo>
                        <a:pt x="119423" y="72213"/>
                        <a:pt x="6587" y="111008"/>
                        <a:pt x="340" y="102130"/>
                      </a:cubicBezTo>
                      <a:close/>
                    </a:path>
                  </a:pathLst>
                </a:cu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7" name="Dowolny kształt 29"/>
                <p:cNvSpPr>
                  <a:spLocks/>
                </p:cNvSpPr>
                <p:nvPr/>
              </p:nvSpPr>
              <p:spPr bwMode="auto">
                <a:xfrm>
                  <a:off x="384810" y="1150620"/>
                  <a:ext cx="84455" cy="74295"/>
                </a:xfrm>
                <a:custGeom>
                  <a:avLst/>
                  <a:gdLst>
                    <a:gd name="T0" fmla="*/ 32349 w 84548"/>
                    <a:gd name="T1" fmla="*/ 0 h 74319"/>
                    <a:gd name="T2" fmla="*/ 0 w 84548"/>
                    <a:gd name="T3" fmla="*/ 60940 h 74319"/>
                    <a:gd name="T4" fmla="*/ 30446 w 84548"/>
                    <a:gd name="T5" fmla="*/ 74271 h 74319"/>
                    <a:gd name="T6" fmla="*/ 53682 w 84548"/>
                    <a:gd name="T7" fmla="*/ 45705 h 74319"/>
                    <a:gd name="T8" fmla="*/ 74213 w 84548"/>
                    <a:gd name="T9" fmla="*/ 59036 h 74319"/>
                    <a:gd name="T10" fmla="*/ 84318 w 84548"/>
                    <a:gd name="T11" fmla="*/ 38100 h 74319"/>
                    <a:gd name="T12" fmla="*/ 66602 w 84548"/>
                    <a:gd name="T13" fmla="*/ 19044 h 74319"/>
                    <a:gd name="T14" fmla="*/ 32349 w 84548"/>
                    <a:gd name="T15" fmla="*/ 0 h 7431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4548" h="74319">
                      <a:moveTo>
                        <a:pt x="32385" y="0"/>
                      </a:moveTo>
                      <a:lnTo>
                        <a:pt x="0" y="60960"/>
                      </a:lnTo>
                      <a:lnTo>
                        <a:pt x="30480" y="74295"/>
                      </a:lnTo>
                      <a:cubicBezTo>
                        <a:pt x="39117" y="75247"/>
                        <a:pt x="46439" y="48260"/>
                        <a:pt x="53741" y="45720"/>
                      </a:cubicBezTo>
                      <a:cubicBezTo>
                        <a:pt x="61044" y="43180"/>
                        <a:pt x="70782" y="60005"/>
                        <a:pt x="74295" y="59055"/>
                      </a:cubicBezTo>
                      <a:cubicBezTo>
                        <a:pt x="77808" y="58105"/>
                        <a:pt x="85681" y="44780"/>
                        <a:pt x="84411" y="38112"/>
                      </a:cubicBezTo>
                      <a:cubicBezTo>
                        <a:pt x="83141" y="31444"/>
                        <a:pt x="73747" y="25720"/>
                        <a:pt x="66675" y="19050"/>
                      </a:cubicBezTo>
                      <a:lnTo>
                        <a:pt x="3238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8" name="Prostokąt zaokrąglony 30"/>
                <p:cNvSpPr>
                  <a:spLocks noChangeArrowheads="1"/>
                </p:cNvSpPr>
                <p:nvPr/>
              </p:nvSpPr>
              <p:spPr bwMode="auto">
                <a:xfrm>
                  <a:off x="689610" y="598170"/>
                  <a:ext cx="72000" cy="36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9" name="Prostokąt zaokrąglony 31"/>
                <p:cNvSpPr>
                  <a:spLocks noChangeArrowheads="1"/>
                </p:cNvSpPr>
                <p:nvPr/>
              </p:nvSpPr>
              <p:spPr bwMode="auto">
                <a:xfrm>
                  <a:off x="763905" y="594360"/>
                  <a:ext cx="18000" cy="3556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0" name="Dowolny kształt 245"/>
                <p:cNvSpPr>
                  <a:spLocks/>
                </p:cNvSpPr>
                <p:nvPr/>
              </p:nvSpPr>
              <p:spPr bwMode="auto">
                <a:xfrm rot="-507674">
                  <a:off x="281940" y="1283970"/>
                  <a:ext cx="45719" cy="45719"/>
                </a:xfrm>
                <a:custGeom>
                  <a:avLst/>
                  <a:gdLst>
                    <a:gd name="T0" fmla="*/ 0 w 70485"/>
                    <a:gd name="T1" fmla="*/ 17842 h 78105"/>
                    <a:gd name="T2" fmla="*/ 11121 w 70485"/>
                    <a:gd name="T3" fmla="*/ 45719 h 78105"/>
                    <a:gd name="T4" fmla="*/ 45719 w 70485"/>
                    <a:gd name="T5" fmla="*/ 28993 h 78105"/>
                    <a:gd name="T6" fmla="*/ 32127 w 70485"/>
                    <a:gd name="T7" fmla="*/ 0 h 78105"/>
                    <a:gd name="T8" fmla="*/ 0 w 70485"/>
                    <a:gd name="T9" fmla="*/ 17842 h 781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0485" h="78105">
                      <a:moveTo>
                        <a:pt x="0" y="30480"/>
                      </a:moveTo>
                      <a:lnTo>
                        <a:pt x="17145" y="78105"/>
                      </a:lnTo>
                      <a:lnTo>
                        <a:pt x="70485" y="49530"/>
                      </a:lnTo>
                      <a:lnTo>
                        <a:pt x="49530" y="0"/>
                      </a:lnTo>
                      <a:lnTo>
                        <a:pt x="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1" name="Dowolny kształt 65"/>
                <p:cNvSpPr>
                  <a:spLocks/>
                </p:cNvSpPr>
                <p:nvPr/>
              </p:nvSpPr>
              <p:spPr bwMode="auto">
                <a:xfrm>
                  <a:off x="0" y="1316355"/>
                  <a:ext cx="283845" cy="135255"/>
                </a:xfrm>
                <a:custGeom>
                  <a:avLst/>
                  <a:gdLst>
                    <a:gd name="T0" fmla="*/ 0 w 283845"/>
                    <a:gd name="T1" fmla="*/ 135255 h 135255"/>
                    <a:gd name="T2" fmla="*/ 283845 w 283845"/>
                    <a:gd name="T3" fmla="*/ 0 h 135255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83845" h="135255">
                      <a:moveTo>
                        <a:pt x="0" y="135255"/>
                      </a:moveTo>
                      <a:lnTo>
                        <a:pt x="283845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sp>
            <p:nvSpPr>
              <p:cNvPr id="25" name="Dowolny kształt 28"/>
              <p:cNvSpPr>
                <a:spLocks/>
              </p:cNvSpPr>
              <p:nvPr/>
            </p:nvSpPr>
            <p:spPr bwMode="auto">
              <a:xfrm>
                <a:off x="630555" y="807720"/>
                <a:ext cx="74295" cy="66675"/>
              </a:xfrm>
              <a:custGeom>
                <a:avLst/>
                <a:gdLst>
                  <a:gd name="T0" fmla="*/ 0 w 74295"/>
                  <a:gd name="T1" fmla="*/ 38100 h 66675"/>
                  <a:gd name="T2" fmla="*/ 34290 w 74295"/>
                  <a:gd name="T3" fmla="*/ 0 h 66675"/>
                  <a:gd name="T4" fmla="*/ 74295 w 74295"/>
                  <a:gd name="T5" fmla="*/ 15240 h 66675"/>
                  <a:gd name="T6" fmla="*/ 30480 w 74295"/>
                  <a:gd name="T7" fmla="*/ 66675 h 66675"/>
                  <a:gd name="T8" fmla="*/ 0 w 74295"/>
                  <a:gd name="T9" fmla="*/ 38100 h 666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295" h="66675">
                    <a:moveTo>
                      <a:pt x="0" y="38100"/>
                    </a:moveTo>
                    <a:lnTo>
                      <a:pt x="34290" y="0"/>
                    </a:lnTo>
                    <a:lnTo>
                      <a:pt x="74295" y="15240"/>
                    </a:lnTo>
                    <a:cubicBezTo>
                      <a:pt x="61595" y="19050"/>
                      <a:pt x="43180" y="62865"/>
                      <a:pt x="30480" y="66675"/>
                    </a:cubicBez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7" name="Grupa 77"/>
            <p:cNvGrpSpPr>
              <a:grpSpLocks/>
            </p:cNvGrpSpPr>
            <p:nvPr/>
          </p:nvGrpSpPr>
          <p:grpSpPr bwMode="auto">
            <a:xfrm>
              <a:off x="9525" y="752475"/>
              <a:ext cx="1749425" cy="1594485"/>
              <a:chOff x="78105" y="0"/>
              <a:chExt cx="1749425" cy="1594485"/>
            </a:xfrm>
          </p:grpSpPr>
          <p:grpSp>
            <p:nvGrpSpPr>
              <p:cNvPr id="8" name="Grupa 69"/>
              <p:cNvGrpSpPr>
                <a:grpSpLocks/>
              </p:cNvGrpSpPr>
              <p:nvPr/>
            </p:nvGrpSpPr>
            <p:grpSpPr bwMode="auto">
              <a:xfrm>
                <a:off x="918210" y="0"/>
                <a:ext cx="909320" cy="1594485"/>
                <a:chOff x="0" y="0"/>
                <a:chExt cx="909773" cy="1594595"/>
              </a:xfrm>
            </p:grpSpPr>
            <p:grpSp>
              <p:nvGrpSpPr>
                <p:cNvPr id="15" name="Grupa 6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909773" cy="1594595"/>
                  <a:chOff x="0" y="0"/>
                  <a:chExt cx="909773" cy="1594595"/>
                </a:xfrm>
              </p:grpSpPr>
              <p:sp>
                <p:nvSpPr>
                  <p:cNvPr id="17" name="Dowolny kształt 8"/>
                  <p:cNvSpPr>
                    <a:spLocks/>
                  </p:cNvSpPr>
                  <p:nvPr/>
                </p:nvSpPr>
                <p:spPr bwMode="auto">
                  <a:xfrm>
                    <a:off x="0" y="1984"/>
                    <a:ext cx="909773" cy="1592611"/>
                  </a:xfrm>
                  <a:custGeom>
                    <a:avLst/>
                    <a:gdLst>
                      <a:gd name="T0" fmla="*/ 451665 w 909773"/>
                      <a:gd name="T1" fmla="*/ 1394270 h 1592611"/>
                      <a:gd name="T2" fmla="*/ 464365 w 909773"/>
                      <a:gd name="T3" fmla="*/ 1565720 h 1592611"/>
                      <a:gd name="T4" fmla="*/ 515165 w 909773"/>
                      <a:gd name="T5" fmla="*/ 1572070 h 1592611"/>
                      <a:gd name="T6" fmla="*/ 692965 w 909773"/>
                      <a:gd name="T7" fmla="*/ 1584770 h 1592611"/>
                      <a:gd name="T8" fmla="*/ 680265 w 909773"/>
                      <a:gd name="T9" fmla="*/ 1438720 h 1592611"/>
                      <a:gd name="T10" fmla="*/ 699315 w 909773"/>
                      <a:gd name="T11" fmla="*/ 1299020 h 1592611"/>
                      <a:gd name="T12" fmla="*/ 654865 w 909773"/>
                      <a:gd name="T13" fmla="*/ 1095820 h 1592611"/>
                      <a:gd name="T14" fmla="*/ 661215 w 909773"/>
                      <a:gd name="T15" fmla="*/ 930720 h 1592611"/>
                      <a:gd name="T16" fmla="*/ 712015 w 909773"/>
                      <a:gd name="T17" fmla="*/ 695770 h 1592611"/>
                      <a:gd name="T18" fmla="*/ 750115 w 909773"/>
                      <a:gd name="T19" fmla="*/ 1006920 h 1592611"/>
                      <a:gd name="T20" fmla="*/ 794565 w 909773"/>
                      <a:gd name="T21" fmla="*/ 1248220 h 1592611"/>
                      <a:gd name="T22" fmla="*/ 737415 w 909773"/>
                      <a:gd name="T23" fmla="*/ 1464120 h 1592611"/>
                      <a:gd name="T24" fmla="*/ 807265 w 909773"/>
                      <a:gd name="T25" fmla="*/ 1413320 h 1592611"/>
                      <a:gd name="T26" fmla="*/ 858065 w 909773"/>
                      <a:gd name="T27" fmla="*/ 1527620 h 1592611"/>
                      <a:gd name="T28" fmla="*/ 877115 w 909773"/>
                      <a:gd name="T29" fmla="*/ 1553020 h 1592611"/>
                      <a:gd name="T30" fmla="*/ 896165 w 909773"/>
                      <a:gd name="T31" fmla="*/ 1502220 h 1592611"/>
                      <a:gd name="T32" fmla="*/ 908865 w 909773"/>
                      <a:gd name="T33" fmla="*/ 1413320 h 1592611"/>
                      <a:gd name="T34" fmla="*/ 870765 w 909773"/>
                      <a:gd name="T35" fmla="*/ 1292670 h 1592611"/>
                      <a:gd name="T36" fmla="*/ 877115 w 909773"/>
                      <a:gd name="T37" fmla="*/ 1184720 h 1592611"/>
                      <a:gd name="T38" fmla="*/ 877115 w 909773"/>
                      <a:gd name="T39" fmla="*/ 1019620 h 1592611"/>
                      <a:gd name="T40" fmla="*/ 845365 w 909773"/>
                      <a:gd name="T41" fmla="*/ 956120 h 1592611"/>
                      <a:gd name="T42" fmla="*/ 870765 w 909773"/>
                      <a:gd name="T43" fmla="*/ 752920 h 1592611"/>
                      <a:gd name="T44" fmla="*/ 826315 w 909773"/>
                      <a:gd name="T45" fmla="*/ 549720 h 1592611"/>
                      <a:gd name="T46" fmla="*/ 762815 w 909773"/>
                      <a:gd name="T47" fmla="*/ 460820 h 1592611"/>
                      <a:gd name="T48" fmla="*/ 673915 w 909773"/>
                      <a:gd name="T49" fmla="*/ 416370 h 1592611"/>
                      <a:gd name="T50" fmla="*/ 604065 w 909773"/>
                      <a:gd name="T51" fmla="*/ 359220 h 1592611"/>
                      <a:gd name="T52" fmla="*/ 553265 w 909773"/>
                      <a:gd name="T53" fmla="*/ 314770 h 1592611"/>
                      <a:gd name="T54" fmla="*/ 553265 w 909773"/>
                      <a:gd name="T55" fmla="*/ 263970 h 1592611"/>
                      <a:gd name="T56" fmla="*/ 604065 w 909773"/>
                      <a:gd name="T57" fmla="*/ 156020 h 1592611"/>
                      <a:gd name="T58" fmla="*/ 546915 w 909773"/>
                      <a:gd name="T59" fmla="*/ 35370 h 1592611"/>
                      <a:gd name="T60" fmla="*/ 419915 w 909773"/>
                      <a:gd name="T61" fmla="*/ 3620 h 1592611"/>
                      <a:gd name="T62" fmla="*/ 350065 w 909773"/>
                      <a:gd name="T63" fmla="*/ 105220 h 1592611"/>
                      <a:gd name="T64" fmla="*/ 356415 w 909773"/>
                      <a:gd name="T65" fmla="*/ 168720 h 1592611"/>
                      <a:gd name="T66" fmla="*/ 381815 w 909773"/>
                      <a:gd name="T67" fmla="*/ 289370 h 1592611"/>
                      <a:gd name="T68" fmla="*/ 407215 w 909773"/>
                      <a:gd name="T69" fmla="*/ 340170 h 1592611"/>
                      <a:gd name="T70" fmla="*/ 343715 w 909773"/>
                      <a:gd name="T71" fmla="*/ 378270 h 1592611"/>
                      <a:gd name="T72" fmla="*/ 184965 w 909773"/>
                      <a:gd name="T73" fmla="*/ 454470 h 1592611"/>
                      <a:gd name="T74" fmla="*/ 108765 w 909773"/>
                      <a:gd name="T75" fmla="*/ 670370 h 1592611"/>
                      <a:gd name="T76" fmla="*/ 108765 w 909773"/>
                      <a:gd name="T77" fmla="*/ 898970 h 1592611"/>
                      <a:gd name="T78" fmla="*/ 70665 w 909773"/>
                      <a:gd name="T79" fmla="*/ 1172020 h 1592611"/>
                      <a:gd name="T80" fmla="*/ 7165 w 909773"/>
                      <a:gd name="T81" fmla="*/ 1318070 h 1592611"/>
                      <a:gd name="T82" fmla="*/ 7165 w 909773"/>
                      <a:gd name="T83" fmla="*/ 1457770 h 1592611"/>
                      <a:gd name="T84" fmla="*/ 57965 w 909773"/>
                      <a:gd name="T85" fmla="*/ 1470470 h 1592611"/>
                      <a:gd name="T86" fmla="*/ 108765 w 909773"/>
                      <a:gd name="T87" fmla="*/ 1356170 h 1592611"/>
                      <a:gd name="T88" fmla="*/ 153215 w 909773"/>
                      <a:gd name="T89" fmla="*/ 1419670 h 1592611"/>
                      <a:gd name="T90" fmla="*/ 140515 w 909773"/>
                      <a:gd name="T91" fmla="*/ 1229170 h 1592611"/>
                      <a:gd name="T92" fmla="*/ 216715 w 909773"/>
                      <a:gd name="T93" fmla="*/ 1025970 h 1592611"/>
                      <a:gd name="T94" fmla="*/ 261165 w 909773"/>
                      <a:gd name="T95" fmla="*/ 721170 h 1592611"/>
                      <a:gd name="T96" fmla="*/ 280215 w 909773"/>
                      <a:gd name="T97" fmla="*/ 879920 h 1592611"/>
                      <a:gd name="T98" fmla="*/ 280215 w 909773"/>
                      <a:gd name="T99" fmla="*/ 1102170 h 1592611"/>
                      <a:gd name="T100" fmla="*/ 210365 w 909773"/>
                      <a:gd name="T101" fmla="*/ 1267270 h 1592611"/>
                      <a:gd name="T102" fmla="*/ 229415 w 909773"/>
                      <a:gd name="T103" fmla="*/ 1432370 h 1592611"/>
                      <a:gd name="T104" fmla="*/ 229415 w 909773"/>
                      <a:gd name="T105" fmla="*/ 1553020 h 1592611"/>
                      <a:gd name="T106" fmla="*/ 343715 w 909773"/>
                      <a:gd name="T107" fmla="*/ 1572070 h 1592611"/>
                      <a:gd name="T108" fmla="*/ 419915 w 909773"/>
                      <a:gd name="T109" fmla="*/ 1565720 h 1592611"/>
                      <a:gd name="T110" fmla="*/ 451665 w 909773"/>
                      <a:gd name="T111" fmla="*/ 1394270 h 1592611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0" t="0" r="r" b="b"/>
                    <a:pathLst>
                      <a:path w="909773" h="1592611">
                        <a:moveTo>
                          <a:pt x="451665" y="1394270"/>
                        </a:moveTo>
                        <a:cubicBezTo>
                          <a:pt x="459073" y="1394270"/>
                          <a:pt x="453782" y="1536087"/>
                          <a:pt x="464365" y="1565720"/>
                        </a:cubicBezTo>
                        <a:cubicBezTo>
                          <a:pt x="474948" y="1595353"/>
                          <a:pt x="477065" y="1568895"/>
                          <a:pt x="515165" y="1572070"/>
                        </a:cubicBezTo>
                        <a:cubicBezTo>
                          <a:pt x="553265" y="1575245"/>
                          <a:pt x="665448" y="1606995"/>
                          <a:pt x="692965" y="1584770"/>
                        </a:cubicBezTo>
                        <a:cubicBezTo>
                          <a:pt x="720482" y="1562545"/>
                          <a:pt x="679207" y="1486345"/>
                          <a:pt x="680265" y="1438720"/>
                        </a:cubicBezTo>
                        <a:cubicBezTo>
                          <a:pt x="681323" y="1391095"/>
                          <a:pt x="703548" y="1356170"/>
                          <a:pt x="699315" y="1299020"/>
                        </a:cubicBezTo>
                        <a:cubicBezTo>
                          <a:pt x="695082" y="1241870"/>
                          <a:pt x="661215" y="1157203"/>
                          <a:pt x="654865" y="1095820"/>
                        </a:cubicBezTo>
                        <a:cubicBezTo>
                          <a:pt x="648515" y="1034437"/>
                          <a:pt x="651690" y="997395"/>
                          <a:pt x="661215" y="930720"/>
                        </a:cubicBezTo>
                        <a:cubicBezTo>
                          <a:pt x="670740" y="864045"/>
                          <a:pt x="697198" y="683070"/>
                          <a:pt x="712015" y="695770"/>
                        </a:cubicBezTo>
                        <a:cubicBezTo>
                          <a:pt x="726832" y="708470"/>
                          <a:pt x="736357" y="914845"/>
                          <a:pt x="750115" y="1006920"/>
                        </a:cubicBezTo>
                        <a:cubicBezTo>
                          <a:pt x="763873" y="1098995"/>
                          <a:pt x="796682" y="1172020"/>
                          <a:pt x="794565" y="1248220"/>
                        </a:cubicBezTo>
                        <a:cubicBezTo>
                          <a:pt x="792448" y="1324420"/>
                          <a:pt x="735298" y="1436603"/>
                          <a:pt x="737415" y="1464120"/>
                        </a:cubicBezTo>
                        <a:cubicBezTo>
                          <a:pt x="739532" y="1491637"/>
                          <a:pt x="787157" y="1402737"/>
                          <a:pt x="807265" y="1413320"/>
                        </a:cubicBezTo>
                        <a:cubicBezTo>
                          <a:pt x="827373" y="1423903"/>
                          <a:pt x="846423" y="1504337"/>
                          <a:pt x="858065" y="1527620"/>
                        </a:cubicBezTo>
                        <a:cubicBezTo>
                          <a:pt x="869707" y="1550903"/>
                          <a:pt x="870765" y="1557253"/>
                          <a:pt x="877115" y="1553020"/>
                        </a:cubicBezTo>
                        <a:cubicBezTo>
                          <a:pt x="883465" y="1548787"/>
                          <a:pt x="890873" y="1525503"/>
                          <a:pt x="896165" y="1502220"/>
                        </a:cubicBezTo>
                        <a:cubicBezTo>
                          <a:pt x="901457" y="1478937"/>
                          <a:pt x="913098" y="1448245"/>
                          <a:pt x="908865" y="1413320"/>
                        </a:cubicBezTo>
                        <a:cubicBezTo>
                          <a:pt x="904632" y="1378395"/>
                          <a:pt x="876057" y="1330770"/>
                          <a:pt x="870765" y="1292670"/>
                        </a:cubicBezTo>
                        <a:cubicBezTo>
                          <a:pt x="865473" y="1254570"/>
                          <a:pt x="876057" y="1230228"/>
                          <a:pt x="877115" y="1184720"/>
                        </a:cubicBezTo>
                        <a:cubicBezTo>
                          <a:pt x="878173" y="1139212"/>
                          <a:pt x="882407" y="1057720"/>
                          <a:pt x="877115" y="1019620"/>
                        </a:cubicBezTo>
                        <a:cubicBezTo>
                          <a:pt x="871823" y="981520"/>
                          <a:pt x="846423" y="1000570"/>
                          <a:pt x="845365" y="956120"/>
                        </a:cubicBezTo>
                        <a:cubicBezTo>
                          <a:pt x="844307" y="911670"/>
                          <a:pt x="873940" y="820653"/>
                          <a:pt x="870765" y="752920"/>
                        </a:cubicBezTo>
                        <a:cubicBezTo>
                          <a:pt x="867590" y="685187"/>
                          <a:pt x="844307" y="598403"/>
                          <a:pt x="826315" y="549720"/>
                        </a:cubicBezTo>
                        <a:cubicBezTo>
                          <a:pt x="808323" y="501037"/>
                          <a:pt x="788215" y="483045"/>
                          <a:pt x="762815" y="460820"/>
                        </a:cubicBezTo>
                        <a:cubicBezTo>
                          <a:pt x="737415" y="438595"/>
                          <a:pt x="700373" y="433303"/>
                          <a:pt x="673915" y="416370"/>
                        </a:cubicBezTo>
                        <a:cubicBezTo>
                          <a:pt x="647457" y="399437"/>
                          <a:pt x="624173" y="376153"/>
                          <a:pt x="604065" y="359220"/>
                        </a:cubicBezTo>
                        <a:cubicBezTo>
                          <a:pt x="583957" y="342287"/>
                          <a:pt x="561732" y="330645"/>
                          <a:pt x="553265" y="314770"/>
                        </a:cubicBezTo>
                        <a:cubicBezTo>
                          <a:pt x="544798" y="298895"/>
                          <a:pt x="544798" y="290428"/>
                          <a:pt x="553265" y="263970"/>
                        </a:cubicBezTo>
                        <a:cubicBezTo>
                          <a:pt x="561732" y="237512"/>
                          <a:pt x="605123" y="194120"/>
                          <a:pt x="604065" y="156020"/>
                        </a:cubicBezTo>
                        <a:cubicBezTo>
                          <a:pt x="603007" y="117920"/>
                          <a:pt x="577607" y="60770"/>
                          <a:pt x="546915" y="35370"/>
                        </a:cubicBezTo>
                        <a:cubicBezTo>
                          <a:pt x="516223" y="9970"/>
                          <a:pt x="452723" y="-8022"/>
                          <a:pt x="419915" y="3620"/>
                        </a:cubicBezTo>
                        <a:cubicBezTo>
                          <a:pt x="387107" y="15262"/>
                          <a:pt x="360648" y="77703"/>
                          <a:pt x="350065" y="105220"/>
                        </a:cubicBezTo>
                        <a:cubicBezTo>
                          <a:pt x="339482" y="132737"/>
                          <a:pt x="351123" y="138028"/>
                          <a:pt x="356415" y="168720"/>
                        </a:cubicBezTo>
                        <a:cubicBezTo>
                          <a:pt x="361707" y="199412"/>
                          <a:pt x="373348" y="260795"/>
                          <a:pt x="381815" y="289370"/>
                        </a:cubicBezTo>
                        <a:cubicBezTo>
                          <a:pt x="390282" y="317945"/>
                          <a:pt x="413565" y="325353"/>
                          <a:pt x="407215" y="340170"/>
                        </a:cubicBezTo>
                        <a:cubicBezTo>
                          <a:pt x="400865" y="354987"/>
                          <a:pt x="380757" y="359220"/>
                          <a:pt x="343715" y="378270"/>
                        </a:cubicBezTo>
                        <a:cubicBezTo>
                          <a:pt x="306673" y="397320"/>
                          <a:pt x="224123" y="405787"/>
                          <a:pt x="184965" y="454470"/>
                        </a:cubicBezTo>
                        <a:cubicBezTo>
                          <a:pt x="145807" y="503153"/>
                          <a:pt x="121465" y="596287"/>
                          <a:pt x="108765" y="670370"/>
                        </a:cubicBezTo>
                        <a:cubicBezTo>
                          <a:pt x="96065" y="744453"/>
                          <a:pt x="115115" y="815362"/>
                          <a:pt x="108765" y="898970"/>
                        </a:cubicBezTo>
                        <a:cubicBezTo>
                          <a:pt x="102415" y="982578"/>
                          <a:pt x="87598" y="1102170"/>
                          <a:pt x="70665" y="1172020"/>
                        </a:cubicBezTo>
                        <a:cubicBezTo>
                          <a:pt x="53732" y="1241870"/>
                          <a:pt x="17748" y="1270445"/>
                          <a:pt x="7165" y="1318070"/>
                        </a:cubicBezTo>
                        <a:cubicBezTo>
                          <a:pt x="-3418" y="1365695"/>
                          <a:pt x="-1302" y="1432370"/>
                          <a:pt x="7165" y="1457770"/>
                        </a:cubicBezTo>
                        <a:cubicBezTo>
                          <a:pt x="15632" y="1483170"/>
                          <a:pt x="41032" y="1487403"/>
                          <a:pt x="57965" y="1470470"/>
                        </a:cubicBezTo>
                        <a:cubicBezTo>
                          <a:pt x="74898" y="1453537"/>
                          <a:pt x="92890" y="1364637"/>
                          <a:pt x="108765" y="1356170"/>
                        </a:cubicBezTo>
                        <a:cubicBezTo>
                          <a:pt x="124640" y="1347703"/>
                          <a:pt x="147923" y="1440836"/>
                          <a:pt x="153215" y="1419670"/>
                        </a:cubicBezTo>
                        <a:cubicBezTo>
                          <a:pt x="158507" y="1398504"/>
                          <a:pt x="129932" y="1294787"/>
                          <a:pt x="140515" y="1229170"/>
                        </a:cubicBezTo>
                        <a:cubicBezTo>
                          <a:pt x="151098" y="1163553"/>
                          <a:pt x="196607" y="1110637"/>
                          <a:pt x="216715" y="1025970"/>
                        </a:cubicBezTo>
                        <a:cubicBezTo>
                          <a:pt x="236823" y="941303"/>
                          <a:pt x="250582" y="745512"/>
                          <a:pt x="261165" y="721170"/>
                        </a:cubicBezTo>
                        <a:cubicBezTo>
                          <a:pt x="271748" y="696828"/>
                          <a:pt x="277040" y="816420"/>
                          <a:pt x="280215" y="879920"/>
                        </a:cubicBezTo>
                        <a:cubicBezTo>
                          <a:pt x="283390" y="943420"/>
                          <a:pt x="291857" y="1037612"/>
                          <a:pt x="280215" y="1102170"/>
                        </a:cubicBezTo>
                        <a:cubicBezTo>
                          <a:pt x="268573" y="1166728"/>
                          <a:pt x="218832" y="1212237"/>
                          <a:pt x="210365" y="1267270"/>
                        </a:cubicBezTo>
                        <a:cubicBezTo>
                          <a:pt x="201898" y="1322303"/>
                          <a:pt x="226240" y="1384745"/>
                          <a:pt x="229415" y="1432370"/>
                        </a:cubicBezTo>
                        <a:cubicBezTo>
                          <a:pt x="232590" y="1479995"/>
                          <a:pt x="210365" y="1529737"/>
                          <a:pt x="229415" y="1553020"/>
                        </a:cubicBezTo>
                        <a:cubicBezTo>
                          <a:pt x="248465" y="1576303"/>
                          <a:pt x="311965" y="1569953"/>
                          <a:pt x="343715" y="1572070"/>
                        </a:cubicBezTo>
                        <a:cubicBezTo>
                          <a:pt x="375465" y="1574187"/>
                          <a:pt x="401923" y="1597470"/>
                          <a:pt x="419915" y="1565720"/>
                        </a:cubicBezTo>
                        <a:cubicBezTo>
                          <a:pt x="437907" y="1533970"/>
                          <a:pt x="444257" y="1394270"/>
                          <a:pt x="451665" y="139427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18" name="Dowolny kształt 9"/>
                  <p:cNvSpPr>
                    <a:spLocks/>
                  </p:cNvSpPr>
                  <p:nvPr/>
                </p:nvSpPr>
                <p:spPr bwMode="auto">
                  <a:xfrm>
                    <a:off x="267774" y="402654"/>
                    <a:ext cx="447674" cy="729263"/>
                  </a:xfrm>
                  <a:custGeom>
                    <a:avLst/>
                    <a:gdLst>
                      <a:gd name="T0" fmla="*/ 386650 w 447829"/>
                      <a:gd name="T1" fmla="*/ 724831 h 729711"/>
                      <a:gd name="T2" fmla="*/ 392339 w 447829"/>
                      <a:gd name="T3" fmla="*/ 625818 h 729711"/>
                      <a:gd name="T4" fmla="*/ 348597 w 447829"/>
                      <a:gd name="T5" fmla="*/ 407526 h 729711"/>
                      <a:gd name="T6" fmla="*/ 291467 w 447829"/>
                      <a:gd name="T7" fmla="*/ 229835 h 729711"/>
                      <a:gd name="T8" fmla="*/ 278771 w 447829"/>
                      <a:gd name="T9" fmla="*/ 185412 h 729711"/>
                      <a:gd name="T10" fmla="*/ 393032 w 447829"/>
                      <a:gd name="T11" fmla="*/ 90221 h 729711"/>
                      <a:gd name="T12" fmla="*/ 447626 w 447829"/>
                      <a:gd name="T13" fmla="*/ 38809 h 729711"/>
                      <a:gd name="T14" fmla="*/ 384786 w 447829"/>
                      <a:gd name="T15" fmla="*/ 16603 h 729711"/>
                      <a:gd name="T16" fmla="*/ 221641 w 447829"/>
                      <a:gd name="T17" fmla="*/ 160028 h 729711"/>
                      <a:gd name="T18" fmla="*/ 145468 w 447829"/>
                      <a:gd name="T19" fmla="*/ 71182 h 729711"/>
                      <a:gd name="T20" fmla="*/ 37555 w 447829"/>
                      <a:gd name="T21" fmla="*/ 1375 h 729711"/>
                      <a:gd name="T22" fmla="*/ 6449 w 447829"/>
                      <a:gd name="T23" fmla="*/ 34996 h 729711"/>
                      <a:gd name="T24" fmla="*/ 151815 w 447829"/>
                      <a:gd name="T25" fmla="*/ 153682 h 729711"/>
                      <a:gd name="T26" fmla="*/ 145468 w 447829"/>
                      <a:gd name="T27" fmla="*/ 236181 h 729711"/>
                      <a:gd name="T28" fmla="*/ 56598 w 447829"/>
                      <a:gd name="T29" fmla="*/ 445602 h 729711"/>
                      <a:gd name="T30" fmla="*/ 10921 w 447829"/>
                      <a:gd name="T31" fmla="*/ 622639 h 729711"/>
                      <a:gd name="T32" fmla="*/ 12164 w 447829"/>
                      <a:gd name="T33" fmla="*/ 699446 h 729711"/>
                      <a:gd name="T34" fmla="*/ 101033 w 447829"/>
                      <a:gd name="T35" fmla="*/ 477333 h 729711"/>
                      <a:gd name="T36" fmla="*/ 215293 w 447829"/>
                      <a:gd name="T37" fmla="*/ 261565 h 729711"/>
                      <a:gd name="T38" fmla="*/ 234337 w 447829"/>
                      <a:gd name="T39" fmla="*/ 293296 h 729711"/>
                      <a:gd name="T40" fmla="*/ 310510 w 447829"/>
                      <a:gd name="T41" fmla="*/ 490025 h 729711"/>
                      <a:gd name="T42" fmla="*/ 386650 w 447829"/>
                      <a:gd name="T43" fmla="*/ 724831 h 72971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447829" h="729711">
                        <a:moveTo>
                          <a:pt x="386784" y="725276"/>
                        </a:moveTo>
                        <a:cubicBezTo>
                          <a:pt x="400427" y="747922"/>
                          <a:pt x="398819" y="679119"/>
                          <a:pt x="392475" y="626202"/>
                        </a:cubicBezTo>
                        <a:cubicBezTo>
                          <a:pt x="386131" y="573285"/>
                          <a:pt x="365536" y="473814"/>
                          <a:pt x="348718" y="407776"/>
                        </a:cubicBezTo>
                        <a:cubicBezTo>
                          <a:pt x="331900" y="341738"/>
                          <a:pt x="303210" y="267018"/>
                          <a:pt x="291568" y="229976"/>
                        </a:cubicBezTo>
                        <a:cubicBezTo>
                          <a:pt x="279926" y="192934"/>
                          <a:pt x="261935" y="208809"/>
                          <a:pt x="278868" y="185526"/>
                        </a:cubicBezTo>
                        <a:cubicBezTo>
                          <a:pt x="295801" y="162243"/>
                          <a:pt x="365016" y="114725"/>
                          <a:pt x="393168" y="90276"/>
                        </a:cubicBezTo>
                        <a:cubicBezTo>
                          <a:pt x="421320" y="65827"/>
                          <a:pt x="449156" y="51110"/>
                          <a:pt x="447781" y="38833"/>
                        </a:cubicBezTo>
                        <a:cubicBezTo>
                          <a:pt x="446406" y="26556"/>
                          <a:pt x="422596" y="-3602"/>
                          <a:pt x="384919" y="16613"/>
                        </a:cubicBezTo>
                        <a:cubicBezTo>
                          <a:pt x="347242" y="36828"/>
                          <a:pt x="261618" y="151024"/>
                          <a:pt x="221718" y="160126"/>
                        </a:cubicBezTo>
                        <a:cubicBezTo>
                          <a:pt x="181818" y="169228"/>
                          <a:pt x="176210" y="97684"/>
                          <a:pt x="145518" y="71226"/>
                        </a:cubicBezTo>
                        <a:cubicBezTo>
                          <a:pt x="114826" y="44768"/>
                          <a:pt x="60746" y="7411"/>
                          <a:pt x="37568" y="1376"/>
                        </a:cubicBezTo>
                        <a:cubicBezTo>
                          <a:pt x="14390" y="-4659"/>
                          <a:pt x="-12599" y="9617"/>
                          <a:pt x="6451" y="35017"/>
                        </a:cubicBezTo>
                        <a:cubicBezTo>
                          <a:pt x="25501" y="60417"/>
                          <a:pt x="128690" y="120225"/>
                          <a:pt x="151868" y="153776"/>
                        </a:cubicBezTo>
                        <a:cubicBezTo>
                          <a:pt x="175046" y="187327"/>
                          <a:pt x="161393" y="187643"/>
                          <a:pt x="145518" y="236326"/>
                        </a:cubicBezTo>
                        <a:cubicBezTo>
                          <a:pt x="129643" y="285009"/>
                          <a:pt x="79050" y="381427"/>
                          <a:pt x="56618" y="445876"/>
                        </a:cubicBezTo>
                        <a:cubicBezTo>
                          <a:pt x="34186" y="510325"/>
                          <a:pt x="18333" y="580688"/>
                          <a:pt x="10925" y="623021"/>
                        </a:cubicBezTo>
                        <a:cubicBezTo>
                          <a:pt x="3517" y="665354"/>
                          <a:pt x="-2856" y="724108"/>
                          <a:pt x="12168" y="699876"/>
                        </a:cubicBezTo>
                        <a:cubicBezTo>
                          <a:pt x="27192" y="675644"/>
                          <a:pt x="67201" y="550651"/>
                          <a:pt x="101068" y="477626"/>
                        </a:cubicBezTo>
                        <a:cubicBezTo>
                          <a:pt x="134935" y="404601"/>
                          <a:pt x="193143" y="292418"/>
                          <a:pt x="215368" y="261726"/>
                        </a:cubicBezTo>
                        <a:cubicBezTo>
                          <a:pt x="237593" y="231034"/>
                          <a:pt x="218543" y="255376"/>
                          <a:pt x="234418" y="293476"/>
                        </a:cubicBezTo>
                        <a:cubicBezTo>
                          <a:pt x="250293" y="331576"/>
                          <a:pt x="285224" y="418359"/>
                          <a:pt x="310618" y="490326"/>
                        </a:cubicBezTo>
                        <a:cubicBezTo>
                          <a:pt x="336012" y="562293"/>
                          <a:pt x="373141" y="702630"/>
                          <a:pt x="386784" y="72527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19" name="Dowolny kształt 10"/>
                  <p:cNvSpPr>
                    <a:spLocks/>
                  </p:cNvSpPr>
                  <p:nvPr/>
                </p:nvSpPr>
                <p:spPr bwMode="auto">
                  <a:xfrm>
                    <a:off x="224137" y="1166307"/>
                    <a:ext cx="223793" cy="290440"/>
                  </a:xfrm>
                  <a:custGeom>
                    <a:avLst/>
                    <a:gdLst>
                      <a:gd name="T0" fmla="*/ 44100 w 239866"/>
                      <a:gd name="T1" fmla="*/ 3446 h 304559"/>
                      <a:gd name="T2" fmla="*/ 186901 w 239866"/>
                      <a:gd name="T3" fmla="*/ 184450 h 304559"/>
                      <a:gd name="T4" fmla="*/ 222649 w 239866"/>
                      <a:gd name="T5" fmla="*/ 236455 h 304559"/>
                      <a:gd name="T6" fmla="*/ 198750 w 239866"/>
                      <a:gd name="T7" fmla="*/ 287396 h 304559"/>
                      <a:gd name="T8" fmla="*/ 50637 w 239866"/>
                      <a:gd name="T9" fmla="*/ 142061 h 304559"/>
                      <a:gd name="T10" fmla="*/ 60 w 239866"/>
                      <a:gd name="T11" fmla="*/ 71299 h 304559"/>
                      <a:gd name="T12" fmla="*/ 44100 w 239866"/>
                      <a:gd name="T13" fmla="*/ 3446 h 30455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9866" h="304559">
                        <a:moveTo>
                          <a:pt x="47267" y="3614"/>
                        </a:moveTo>
                        <a:cubicBezTo>
                          <a:pt x="80644" y="23389"/>
                          <a:pt x="168429" y="152694"/>
                          <a:pt x="200324" y="193417"/>
                        </a:cubicBezTo>
                        <a:cubicBezTo>
                          <a:pt x="232219" y="234140"/>
                          <a:pt x="236523" y="229958"/>
                          <a:pt x="238640" y="247950"/>
                        </a:cubicBezTo>
                        <a:cubicBezTo>
                          <a:pt x="240757" y="265942"/>
                          <a:pt x="243752" y="317864"/>
                          <a:pt x="213024" y="301367"/>
                        </a:cubicBezTo>
                        <a:cubicBezTo>
                          <a:pt x="182296" y="284870"/>
                          <a:pt x="86024" y="187067"/>
                          <a:pt x="54274" y="148967"/>
                        </a:cubicBezTo>
                        <a:cubicBezTo>
                          <a:pt x="22524" y="110867"/>
                          <a:pt x="1232" y="98990"/>
                          <a:pt x="64" y="74765"/>
                        </a:cubicBezTo>
                        <a:cubicBezTo>
                          <a:pt x="-1104" y="50540"/>
                          <a:pt x="13890" y="-16161"/>
                          <a:pt x="47267" y="36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0" name="Dowolny kształt 11"/>
                  <p:cNvSpPr>
                    <a:spLocks/>
                  </p:cNvSpPr>
                  <p:nvPr/>
                </p:nvSpPr>
                <p:spPr bwMode="auto">
                  <a:xfrm>
                    <a:off x="450257" y="1207960"/>
                    <a:ext cx="249562" cy="253690"/>
                  </a:xfrm>
                  <a:custGeom>
                    <a:avLst/>
                    <a:gdLst>
                      <a:gd name="T0" fmla="*/ 226991 w 249720"/>
                      <a:gd name="T1" fmla="*/ 829 h 253971"/>
                      <a:gd name="T2" fmla="*/ 109637 w 249720"/>
                      <a:gd name="T3" fmla="*/ 135926 h 253971"/>
                      <a:gd name="T4" fmla="*/ 6827 w 249720"/>
                      <a:gd name="T5" fmla="*/ 187978 h 253971"/>
                      <a:gd name="T6" fmla="*/ 19519 w 249720"/>
                      <a:gd name="T7" fmla="*/ 253291 h 253971"/>
                      <a:gd name="T8" fmla="*/ 99514 w 249720"/>
                      <a:gd name="T9" fmla="*/ 212012 h 253971"/>
                      <a:gd name="T10" fmla="*/ 203552 w 249720"/>
                      <a:gd name="T11" fmla="*/ 143577 h 253971"/>
                      <a:gd name="T12" fmla="*/ 247947 w 249720"/>
                      <a:gd name="T13" fmla="*/ 82055 h 253971"/>
                      <a:gd name="T14" fmla="*/ 226991 w 249720"/>
                      <a:gd name="T15" fmla="*/ 829 h 25397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49720" h="253971">
                        <a:moveTo>
                          <a:pt x="227135" y="830"/>
                        </a:moveTo>
                        <a:cubicBezTo>
                          <a:pt x="204069" y="9819"/>
                          <a:pt x="146423" y="104851"/>
                          <a:pt x="109706" y="136077"/>
                        </a:cubicBezTo>
                        <a:cubicBezTo>
                          <a:pt x="72989" y="167303"/>
                          <a:pt x="21860" y="168604"/>
                          <a:pt x="6831" y="188186"/>
                        </a:cubicBezTo>
                        <a:cubicBezTo>
                          <a:pt x="-8198" y="207768"/>
                          <a:pt x="4073" y="249562"/>
                          <a:pt x="19531" y="253572"/>
                        </a:cubicBezTo>
                        <a:cubicBezTo>
                          <a:pt x="34989" y="257582"/>
                          <a:pt x="68885" y="230553"/>
                          <a:pt x="99577" y="212247"/>
                        </a:cubicBezTo>
                        <a:cubicBezTo>
                          <a:pt x="130269" y="193941"/>
                          <a:pt x="171931" y="170194"/>
                          <a:pt x="203681" y="143736"/>
                        </a:cubicBezTo>
                        <a:cubicBezTo>
                          <a:pt x="235431" y="117278"/>
                          <a:pt x="244195" y="105964"/>
                          <a:pt x="248104" y="82146"/>
                        </a:cubicBezTo>
                        <a:cubicBezTo>
                          <a:pt x="252013" y="58328"/>
                          <a:pt x="250201" y="-8159"/>
                          <a:pt x="227135" y="8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1" name="Łza 12"/>
                  <p:cNvSpPr>
                    <a:spLocks/>
                  </p:cNvSpPr>
                  <p:nvPr/>
                </p:nvSpPr>
                <p:spPr bwMode="auto">
                  <a:xfrm rot="8034733">
                    <a:off x="378851" y="476044"/>
                    <a:ext cx="215900" cy="208349"/>
                  </a:xfrm>
                  <a:custGeom>
                    <a:avLst/>
                    <a:gdLst>
                      <a:gd name="T0" fmla="*/ 0 w 215900"/>
                      <a:gd name="T1" fmla="*/ 104175 h 208349"/>
                      <a:gd name="T2" fmla="*/ 107950 w 215900"/>
                      <a:gd name="T3" fmla="*/ 0 h 208349"/>
                      <a:gd name="T4" fmla="*/ 215900 w 215900"/>
                      <a:gd name="T5" fmla="*/ 0 h 208349"/>
                      <a:gd name="T6" fmla="*/ 215900 w 215900"/>
                      <a:gd name="T7" fmla="*/ 104175 h 208349"/>
                      <a:gd name="T8" fmla="*/ 107950 w 215900"/>
                      <a:gd name="T9" fmla="*/ 208350 h 208349"/>
                      <a:gd name="T10" fmla="*/ 0 w 215900"/>
                      <a:gd name="T11" fmla="*/ 104175 h 2083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15900" h="208349">
                        <a:moveTo>
                          <a:pt x="0" y="104175"/>
                        </a:moveTo>
                        <a:cubicBezTo>
                          <a:pt x="0" y="46641"/>
                          <a:pt x="48331" y="0"/>
                          <a:pt x="107950" y="0"/>
                        </a:cubicBezTo>
                        <a:lnTo>
                          <a:pt x="215900" y="0"/>
                        </a:lnTo>
                        <a:lnTo>
                          <a:pt x="215900" y="104175"/>
                        </a:lnTo>
                        <a:cubicBezTo>
                          <a:pt x="215900" y="161709"/>
                          <a:pt x="167569" y="208350"/>
                          <a:pt x="107950" y="208350"/>
                        </a:cubicBezTo>
                        <a:cubicBezTo>
                          <a:pt x="48331" y="208350"/>
                          <a:pt x="0" y="161709"/>
                          <a:pt x="0" y="104175"/>
                        </a:cubicBezTo>
                        <a:close/>
                      </a:path>
                    </a:pathLst>
                  </a:custGeom>
                  <a:noFill/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2" name="Dowolny kształt 14"/>
                  <p:cNvSpPr>
                    <a:spLocks/>
                  </p:cNvSpPr>
                  <p:nvPr/>
                </p:nvSpPr>
                <p:spPr bwMode="auto">
                  <a:xfrm rot="1745479">
                    <a:off x="339181" y="424472"/>
                    <a:ext cx="132715" cy="208915"/>
                  </a:xfrm>
                  <a:custGeom>
                    <a:avLst/>
                    <a:gdLst>
                      <a:gd name="T0" fmla="*/ 15254 w 412872"/>
                      <a:gd name="T1" fmla="*/ 144000 h 424217"/>
                      <a:gd name="T2" fmla="*/ 28128 w 412872"/>
                      <a:gd name="T3" fmla="*/ 152526 h 424217"/>
                      <a:gd name="T4" fmla="*/ 47498 w 412872"/>
                      <a:gd name="T5" fmla="*/ 47265 h 424217"/>
                      <a:gd name="T6" fmla="*/ 88250 w 412872"/>
                      <a:gd name="T7" fmla="*/ 25229 h 424217"/>
                      <a:gd name="T8" fmla="*/ 112290 w 412872"/>
                      <a:gd name="T9" fmla="*/ 64992 h 424217"/>
                      <a:gd name="T10" fmla="*/ 79632 w 412872"/>
                      <a:gd name="T11" fmla="*/ 136918 h 424217"/>
                      <a:gd name="T12" fmla="*/ 26562 w 412872"/>
                      <a:gd name="T13" fmla="*/ 158808 h 424217"/>
                      <a:gd name="T14" fmla="*/ 16356 w 412872"/>
                      <a:gd name="T15" fmla="*/ 152554 h 424217"/>
                      <a:gd name="T16" fmla="*/ 26 w 412872"/>
                      <a:gd name="T17" fmla="*/ 190080 h 424217"/>
                      <a:gd name="T18" fmla="*/ 20438 w 412872"/>
                      <a:gd name="T19" fmla="*/ 208843 h 424217"/>
                      <a:gd name="T20" fmla="*/ 34726 w 412872"/>
                      <a:gd name="T21" fmla="*/ 183826 h 424217"/>
                      <a:gd name="T22" fmla="*/ 100043 w 412872"/>
                      <a:gd name="T23" fmla="*/ 152554 h 424217"/>
                      <a:gd name="T24" fmla="*/ 132702 w 412872"/>
                      <a:gd name="T25" fmla="*/ 71246 h 424217"/>
                      <a:gd name="T26" fmla="*/ 96761 w 412872"/>
                      <a:gd name="T27" fmla="*/ 1830 h 424217"/>
                      <a:gd name="T28" fmla="*/ 36220 w 412872"/>
                      <a:gd name="T29" fmla="*/ 33560 h 424217"/>
                      <a:gd name="T30" fmla="*/ 15254 w 412872"/>
                      <a:gd name="T31" fmla="*/ 144000 h 42421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412872" h="424217">
                        <a:moveTo>
                          <a:pt x="47454" y="292403"/>
                        </a:moveTo>
                        <a:cubicBezTo>
                          <a:pt x="43258" y="332664"/>
                          <a:pt x="72219" y="338610"/>
                          <a:pt x="87504" y="309716"/>
                        </a:cubicBezTo>
                        <a:cubicBezTo>
                          <a:pt x="102789" y="280822"/>
                          <a:pt x="116591" y="139057"/>
                          <a:pt x="147764" y="95976"/>
                        </a:cubicBezTo>
                        <a:cubicBezTo>
                          <a:pt x="178937" y="52895"/>
                          <a:pt x="240948" y="45230"/>
                          <a:pt x="274543" y="51229"/>
                        </a:cubicBezTo>
                        <a:cubicBezTo>
                          <a:pt x="308138" y="57228"/>
                          <a:pt x="353801" y="94172"/>
                          <a:pt x="349332" y="131971"/>
                        </a:cubicBezTo>
                        <a:cubicBezTo>
                          <a:pt x="344863" y="169770"/>
                          <a:pt x="292182" y="246271"/>
                          <a:pt x="247732" y="278021"/>
                        </a:cubicBezTo>
                        <a:cubicBezTo>
                          <a:pt x="203282" y="309771"/>
                          <a:pt x="115440" y="317179"/>
                          <a:pt x="82632" y="322471"/>
                        </a:cubicBezTo>
                        <a:cubicBezTo>
                          <a:pt x="49824" y="327763"/>
                          <a:pt x="64640" y="299188"/>
                          <a:pt x="50882" y="309771"/>
                        </a:cubicBezTo>
                        <a:cubicBezTo>
                          <a:pt x="37124" y="320354"/>
                          <a:pt x="-2035" y="366921"/>
                          <a:pt x="82" y="385971"/>
                        </a:cubicBezTo>
                        <a:cubicBezTo>
                          <a:pt x="2199" y="405021"/>
                          <a:pt x="45590" y="426188"/>
                          <a:pt x="63582" y="424071"/>
                        </a:cubicBezTo>
                        <a:cubicBezTo>
                          <a:pt x="81574" y="421954"/>
                          <a:pt x="66757" y="392321"/>
                          <a:pt x="108032" y="373271"/>
                        </a:cubicBezTo>
                        <a:cubicBezTo>
                          <a:pt x="149307" y="354221"/>
                          <a:pt x="260432" y="347871"/>
                          <a:pt x="311232" y="309771"/>
                        </a:cubicBezTo>
                        <a:cubicBezTo>
                          <a:pt x="362032" y="271671"/>
                          <a:pt x="414534" y="195680"/>
                          <a:pt x="412832" y="144671"/>
                        </a:cubicBezTo>
                        <a:cubicBezTo>
                          <a:pt x="411130" y="93662"/>
                          <a:pt x="354996" y="18532"/>
                          <a:pt x="301021" y="3715"/>
                        </a:cubicBezTo>
                        <a:cubicBezTo>
                          <a:pt x="247046" y="-11102"/>
                          <a:pt x="154940" y="20032"/>
                          <a:pt x="112679" y="68147"/>
                        </a:cubicBezTo>
                        <a:cubicBezTo>
                          <a:pt x="70418" y="116262"/>
                          <a:pt x="51650" y="252142"/>
                          <a:pt x="47454" y="29240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3" name="Dowolny kształt 16"/>
                  <p:cNvSpPr>
                    <a:spLocks/>
                  </p:cNvSpPr>
                  <p:nvPr/>
                </p:nvSpPr>
                <p:spPr bwMode="auto">
                  <a:xfrm>
                    <a:off x="345131" y="0"/>
                    <a:ext cx="253365" cy="297676"/>
                  </a:xfrm>
                  <a:custGeom>
                    <a:avLst/>
                    <a:gdLst>
                      <a:gd name="T0" fmla="*/ 36193 w 253377"/>
                      <a:gd name="T1" fmla="*/ 49589 h 297863"/>
                      <a:gd name="T2" fmla="*/ 0 w 253377"/>
                      <a:gd name="T3" fmla="*/ 116222 h 297863"/>
                      <a:gd name="T4" fmla="*/ 36193 w 253377"/>
                      <a:gd name="T5" fmla="*/ 190470 h 297863"/>
                      <a:gd name="T6" fmla="*/ 68576 w 253377"/>
                      <a:gd name="T7" fmla="*/ 205727 h 297863"/>
                      <a:gd name="T8" fmla="*/ 91436 w 253377"/>
                      <a:gd name="T9" fmla="*/ 245681 h 297863"/>
                      <a:gd name="T10" fmla="*/ 104771 w 253377"/>
                      <a:gd name="T11" fmla="*/ 278047 h 297863"/>
                      <a:gd name="T12" fmla="*/ 137160 w 253377"/>
                      <a:gd name="T13" fmla="*/ 297175 h 297863"/>
                      <a:gd name="T14" fmla="*/ 201920 w 253377"/>
                      <a:gd name="T15" fmla="*/ 279949 h 297863"/>
                      <a:gd name="T16" fmla="*/ 253353 w 253377"/>
                      <a:gd name="T17" fmla="*/ 167625 h 297863"/>
                      <a:gd name="T18" fmla="*/ 205730 w 253377"/>
                      <a:gd name="T19" fmla="*/ 45781 h 297863"/>
                      <a:gd name="T20" fmla="*/ 110485 w 253377"/>
                      <a:gd name="T21" fmla="*/ 90 h 297863"/>
                      <a:gd name="T22" fmla="*/ 36193 w 253377"/>
                      <a:gd name="T23" fmla="*/ 49589 h 29786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253377" h="297863">
                        <a:moveTo>
                          <a:pt x="36195" y="49620"/>
                        </a:moveTo>
                        <a:cubicBezTo>
                          <a:pt x="17780" y="68988"/>
                          <a:pt x="0" y="92800"/>
                          <a:pt x="0" y="116295"/>
                        </a:cubicBezTo>
                        <a:cubicBezTo>
                          <a:pt x="0" y="139790"/>
                          <a:pt x="24765" y="175663"/>
                          <a:pt x="36195" y="190590"/>
                        </a:cubicBezTo>
                        <a:cubicBezTo>
                          <a:pt x="47625" y="205517"/>
                          <a:pt x="59372" y="196649"/>
                          <a:pt x="68579" y="205856"/>
                        </a:cubicBezTo>
                        <a:cubicBezTo>
                          <a:pt x="77786" y="215063"/>
                          <a:pt x="85407" y="233774"/>
                          <a:pt x="91440" y="245835"/>
                        </a:cubicBezTo>
                        <a:cubicBezTo>
                          <a:pt x="97473" y="257896"/>
                          <a:pt x="97155" y="269634"/>
                          <a:pt x="104776" y="278222"/>
                        </a:cubicBezTo>
                        <a:cubicBezTo>
                          <a:pt x="112397" y="286810"/>
                          <a:pt x="120974" y="297045"/>
                          <a:pt x="137166" y="297362"/>
                        </a:cubicBezTo>
                        <a:cubicBezTo>
                          <a:pt x="153358" y="297679"/>
                          <a:pt x="182564" y="301730"/>
                          <a:pt x="201930" y="280125"/>
                        </a:cubicBezTo>
                        <a:cubicBezTo>
                          <a:pt x="221296" y="258520"/>
                          <a:pt x="252730" y="206782"/>
                          <a:pt x="253365" y="167730"/>
                        </a:cubicBezTo>
                        <a:cubicBezTo>
                          <a:pt x="254000" y="128678"/>
                          <a:pt x="229552" y="73750"/>
                          <a:pt x="205740" y="45810"/>
                        </a:cubicBezTo>
                        <a:cubicBezTo>
                          <a:pt x="181928" y="17870"/>
                          <a:pt x="139700" y="-1497"/>
                          <a:pt x="110490" y="90"/>
                        </a:cubicBezTo>
                        <a:cubicBezTo>
                          <a:pt x="81280" y="1677"/>
                          <a:pt x="54610" y="30252"/>
                          <a:pt x="36195" y="4962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</p:grpSp>
            <p:sp>
              <p:nvSpPr>
                <p:cNvPr id="16" name="Dowolny kształt 15"/>
                <p:cNvSpPr>
                  <a:spLocks/>
                </p:cNvSpPr>
                <p:nvPr/>
              </p:nvSpPr>
              <p:spPr bwMode="auto">
                <a:xfrm rot="-350999">
                  <a:off x="440340" y="474060"/>
                  <a:ext cx="109855" cy="27940"/>
                </a:xfrm>
                <a:custGeom>
                  <a:avLst/>
                  <a:gdLst>
                    <a:gd name="T0" fmla="*/ 109855 w 110381"/>
                    <a:gd name="T1" fmla="*/ 27940 h 28534"/>
                    <a:gd name="T2" fmla="*/ 64183 w 110381"/>
                    <a:gd name="T3" fmla="*/ 2632 h 28534"/>
                    <a:gd name="T4" fmla="*/ 18959 w 110381"/>
                    <a:gd name="T5" fmla="*/ 2135 h 28534"/>
                    <a:gd name="T6" fmla="*/ 0 w 110381"/>
                    <a:gd name="T7" fmla="*/ 14570 h 2853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10381" h="28534">
                      <a:moveTo>
                        <a:pt x="110381" y="28534"/>
                      </a:moveTo>
                      <a:cubicBezTo>
                        <a:pt x="102537" y="26125"/>
                        <a:pt x="79712" y="7080"/>
                        <a:pt x="64490" y="2688"/>
                      </a:cubicBezTo>
                      <a:cubicBezTo>
                        <a:pt x="49268" y="-1704"/>
                        <a:pt x="29798" y="148"/>
                        <a:pt x="19050" y="2180"/>
                      </a:cubicBezTo>
                      <a:cubicBezTo>
                        <a:pt x="8302" y="4212"/>
                        <a:pt x="529" y="8530"/>
                        <a:pt x="0" y="1488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sp>
            <p:nvSpPr>
              <p:cNvPr id="9" name="Dowolny kształt 70"/>
              <p:cNvSpPr>
                <a:spLocks/>
              </p:cNvSpPr>
              <p:nvPr/>
            </p:nvSpPr>
            <p:spPr bwMode="auto">
              <a:xfrm>
                <a:off x="864870" y="607695"/>
                <a:ext cx="327660" cy="287655"/>
              </a:xfrm>
              <a:custGeom>
                <a:avLst/>
                <a:gdLst>
                  <a:gd name="T0" fmla="*/ 0 w 327660"/>
                  <a:gd name="T1" fmla="*/ 238125 h 287655"/>
                  <a:gd name="T2" fmla="*/ 289560 w 327660"/>
                  <a:gd name="T3" fmla="*/ 0 h 287655"/>
                  <a:gd name="T4" fmla="*/ 327660 w 327660"/>
                  <a:gd name="T5" fmla="*/ 49530 h 287655"/>
                  <a:gd name="T6" fmla="*/ 43815 w 327660"/>
                  <a:gd name="T7" fmla="*/ 287655 h 287655"/>
                  <a:gd name="T8" fmla="*/ 0 w 327660"/>
                  <a:gd name="T9" fmla="*/ 238125 h 2876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660" h="287655">
                    <a:moveTo>
                      <a:pt x="0" y="238125"/>
                    </a:moveTo>
                    <a:lnTo>
                      <a:pt x="289560" y="0"/>
                    </a:lnTo>
                    <a:lnTo>
                      <a:pt x="327660" y="49530"/>
                    </a:lnTo>
                    <a:lnTo>
                      <a:pt x="43815" y="287655"/>
                    </a:lnTo>
                    <a:lnTo>
                      <a:pt x="0" y="238125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" name="Dowolny kształt 71"/>
              <p:cNvSpPr>
                <a:spLocks/>
              </p:cNvSpPr>
              <p:nvPr/>
            </p:nvSpPr>
            <p:spPr bwMode="auto">
              <a:xfrm>
                <a:off x="1163955" y="571500"/>
                <a:ext cx="68580" cy="81915"/>
              </a:xfrm>
              <a:custGeom>
                <a:avLst/>
                <a:gdLst>
                  <a:gd name="T0" fmla="*/ 0 w 68580"/>
                  <a:gd name="T1" fmla="*/ 41910 h 81915"/>
                  <a:gd name="T2" fmla="*/ 19050 w 68580"/>
                  <a:gd name="T3" fmla="*/ 81915 h 81915"/>
                  <a:gd name="T4" fmla="*/ 68580 w 68580"/>
                  <a:gd name="T5" fmla="*/ 38100 h 81915"/>
                  <a:gd name="T6" fmla="*/ 47625 w 68580"/>
                  <a:gd name="T7" fmla="*/ 0 h 81915"/>
                  <a:gd name="T8" fmla="*/ 0 w 68580"/>
                  <a:gd name="T9" fmla="*/ 41910 h 819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8580" h="81915">
                    <a:moveTo>
                      <a:pt x="0" y="41910"/>
                    </a:moveTo>
                    <a:lnTo>
                      <a:pt x="19050" y="81915"/>
                    </a:lnTo>
                    <a:lnTo>
                      <a:pt x="68580" y="38100"/>
                    </a:lnTo>
                    <a:lnTo>
                      <a:pt x="47625" y="0"/>
                    </a:lnTo>
                    <a:lnTo>
                      <a:pt x="0" y="419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" name="Dowolny kształt 74"/>
              <p:cNvSpPr>
                <a:spLocks/>
              </p:cNvSpPr>
              <p:nvPr/>
            </p:nvSpPr>
            <p:spPr bwMode="auto">
              <a:xfrm>
                <a:off x="78105" y="1026795"/>
                <a:ext cx="640080" cy="240030"/>
              </a:xfrm>
              <a:custGeom>
                <a:avLst/>
                <a:gdLst>
                  <a:gd name="T0" fmla="*/ 0 w 718185"/>
                  <a:gd name="T1" fmla="*/ 131110 h 240643"/>
                  <a:gd name="T2" fmla="*/ 220717 w 718185"/>
                  <a:gd name="T3" fmla="*/ 235618 h 240643"/>
                  <a:gd name="T4" fmla="*/ 640080 w 718185"/>
                  <a:gd name="T5" fmla="*/ 0 h 2406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18185" h="240643">
                    <a:moveTo>
                      <a:pt x="0" y="131445"/>
                    </a:moveTo>
                    <a:cubicBezTo>
                      <a:pt x="63976" y="194786"/>
                      <a:pt x="127953" y="258127"/>
                      <a:pt x="247650" y="236220"/>
                    </a:cubicBezTo>
                    <a:cubicBezTo>
                      <a:pt x="367347" y="214313"/>
                      <a:pt x="542766" y="107156"/>
                      <a:pt x="718185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" name="Dowolny kształt 75"/>
              <p:cNvSpPr>
                <a:spLocks/>
              </p:cNvSpPr>
              <p:nvPr/>
            </p:nvSpPr>
            <p:spPr bwMode="auto">
              <a:xfrm rot="-478597">
                <a:off x="737235" y="891540"/>
                <a:ext cx="135890" cy="102870"/>
              </a:xfrm>
              <a:custGeom>
                <a:avLst/>
                <a:gdLst>
                  <a:gd name="T0" fmla="*/ 339 w 136429"/>
                  <a:gd name="T1" fmla="*/ 101576 h 103431"/>
                  <a:gd name="T2" fmla="*/ 95212 w 136429"/>
                  <a:gd name="T3" fmla="*/ 1159 h 103431"/>
                  <a:gd name="T4" fmla="*/ 132549 w 136429"/>
                  <a:gd name="T5" fmla="*/ 54138 h 103431"/>
                  <a:gd name="T6" fmla="*/ 339 w 136429"/>
                  <a:gd name="T7" fmla="*/ 101576 h 1034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429" h="103431">
                    <a:moveTo>
                      <a:pt x="340" y="102130"/>
                    </a:moveTo>
                    <a:cubicBezTo>
                      <a:pt x="-5907" y="93252"/>
                      <a:pt x="75588" y="10055"/>
                      <a:pt x="95590" y="1165"/>
                    </a:cubicBezTo>
                    <a:cubicBezTo>
                      <a:pt x="115592" y="-7725"/>
                      <a:pt x="146727" y="36653"/>
                      <a:pt x="133075" y="54433"/>
                    </a:cubicBezTo>
                    <a:cubicBezTo>
                      <a:pt x="119423" y="72213"/>
                      <a:pt x="6587" y="111008"/>
                      <a:pt x="340" y="102130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" name="Dowolny kształt 76"/>
              <p:cNvSpPr>
                <a:spLocks/>
              </p:cNvSpPr>
              <p:nvPr/>
            </p:nvSpPr>
            <p:spPr bwMode="auto">
              <a:xfrm rot="-507674">
                <a:off x="706755" y="994410"/>
                <a:ext cx="45085" cy="45085"/>
              </a:xfrm>
              <a:custGeom>
                <a:avLst/>
                <a:gdLst>
                  <a:gd name="T0" fmla="*/ 0 w 70485"/>
                  <a:gd name="T1" fmla="*/ 17594 h 78105"/>
                  <a:gd name="T2" fmla="*/ 10967 w 70485"/>
                  <a:gd name="T3" fmla="*/ 45085 h 78105"/>
                  <a:gd name="T4" fmla="*/ 45085 w 70485"/>
                  <a:gd name="T5" fmla="*/ 28590 h 78105"/>
                  <a:gd name="T6" fmla="*/ 31681 w 70485"/>
                  <a:gd name="T7" fmla="*/ 0 h 78105"/>
                  <a:gd name="T8" fmla="*/ 0 w 70485"/>
                  <a:gd name="T9" fmla="*/ 17594 h 78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485" h="78105">
                    <a:moveTo>
                      <a:pt x="0" y="30480"/>
                    </a:moveTo>
                    <a:lnTo>
                      <a:pt x="17145" y="78105"/>
                    </a:lnTo>
                    <a:lnTo>
                      <a:pt x="70485" y="49530"/>
                    </a:lnTo>
                    <a:lnTo>
                      <a:pt x="49530" y="0"/>
                    </a:lnTo>
                    <a:lnTo>
                      <a:pt x="0" y="30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" name="Dowolny kształt 73"/>
              <p:cNvSpPr>
                <a:spLocks/>
              </p:cNvSpPr>
              <p:nvPr/>
            </p:nvSpPr>
            <p:spPr bwMode="auto">
              <a:xfrm rot="497829">
                <a:off x="834390" y="851535"/>
                <a:ext cx="68580" cy="76200"/>
              </a:xfrm>
              <a:custGeom>
                <a:avLst/>
                <a:gdLst>
                  <a:gd name="T0" fmla="*/ 32385 w 68580"/>
                  <a:gd name="T1" fmla="*/ 0 h 76200"/>
                  <a:gd name="T2" fmla="*/ 0 w 68580"/>
                  <a:gd name="T3" fmla="*/ 55245 h 76200"/>
                  <a:gd name="T4" fmla="*/ 26670 w 68580"/>
                  <a:gd name="T5" fmla="*/ 76200 h 76200"/>
                  <a:gd name="T6" fmla="*/ 68580 w 68580"/>
                  <a:gd name="T7" fmla="*/ 38100 h 76200"/>
                  <a:gd name="T8" fmla="*/ 32385 w 68580"/>
                  <a:gd name="T9" fmla="*/ 0 h 76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8580" h="76200">
                    <a:moveTo>
                      <a:pt x="32385" y="0"/>
                    </a:moveTo>
                    <a:lnTo>
                      <a:pt x="0" y="55245"/>
                    </a:lnTo>
                    <a:lnTo>
                      <a:pt x="26670" y="76200"/>
                    </a:lnTo>
                    <a:lnTo>
                      <a:pt x="68580" y="38100"/>
                    </a:lnTo>
                    <a:lnTo>
                      <a:pt x="323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42" name="Grupa 386"/>
          <p:cNvGrpSpPr>
            <a:grpSpLocks/>
          </p:cNvGrpSpPr>
          <p:nvPr/>
        </p:nvGrpSpPr>
        <p:grpSpPr bwMode="auto">
          <a:xfrm>
            <a:off x="4078542" y="4136784"/>
            <a:ext cx="1885950" cy="2398712"/>
            <a:chOff x="0" y="0"/>
            <a:chExt cx="1885950" cy="2399030"/>
          </a:xfrm>
        </p:grpSpPr>
        <p:sp>
          <p:nvSpPr>
            <p:cNvPr id="43" name="Dowolny kształt 78"/>
            <p:cNvSpPr>
              <a:spLocks/>
            </p:cNvSpPr>
            <p:nvPr/>
          </p:nvSpPr>
          <p:spPr bwMode="auto">
            <a:xfrm>
              <a:off x="457200" y="0"/>
              <a:ext cx="1428750" cy="2390775"/>
            </a:xfrm>
            <a:custGeom>
              <a:avLst/>
              <a:gdLst>
                <a:gd name="T0" fmla="*/ 709316 w 909773"/>
                <a:gd name="T1" fmla="*/ 2093032 h 1592611"/>
                <a:gd name="T2" fmla="*/ 729260 w 909773"/>
                <a:gd name="T3" fmla="*/ 2350407 h 1592611"/>
                <a:gd name="T4" fmla="*/ 809039 w 909773"/>
                <a:gd name="T5" fmla="*/ 2359940 h 1592611"/>
                <a:gd name="T6" fmla="*/ 1088265 w 909773"/>
                <a:gd name="T7" fmla="*/ 2379004 h 1592611"/>
                <a:gd name="T8" fmla="*/ 1068320 w 909773"/>
                <a:gd name="T9" fmla="*/ 2159759 h 1592611"/>
                <a:gd name="T10" fmla="*/ 1068483 w 909773"/>
                <a:gd name="T11" fmla="*/ 1950046 h 1592611"/>
                <a:gd name="T12" fmla="*/ 1028431 w 909773"/>
                <a:gd name="T13" fmla="*/ 1645009 h 1592611"/>
                <a:gd name="T14" fmla="*/ 1038403 w 909773"/>
                <a:gd name="T15" fmla="*/ 1397166 h 1592611"/>
                <a:gd name="T16" fmla="*/ 1118182 w 909773"/>
                <a:gd name="T17" fmla="*/ 1044467 h 1592611"/>
                <a:gd name="T18" fmla="*/ 1178016 w 909773"/>
                <a:gd name="T19" fmla="*/ 1511555 h 1592611"/>
                <a:gd name="T20" fmla="*/ 1247822 w 909773"/>
                <a:gd name="T21" fmla="*/ 1873787 h 1592611"/>
                <a:gd name="T22" fmla="*/ 1158071 w 909773"/>
                <a:gd name="T23" fmla="*/ 2197889 h 1592611"/>
                <a:gd name="T24" fmla="*/ 1267767 w 909773"/>
                <a:gd name="T25" fmla="*/ 2121629 h 1592611"/>
                <a:gd name="T26" fmla="*/ 1347545 w 909773"/>
                <a:gd name="T27" fmla="*/ 2293213 h 1592611"/>
                <a:gd name="T28" fmla="*/ 1377462 w 909773"/>
                <a:gd name="T29" fmla="*/ 2331342 h 1592611"/>
                <a:gd name="T30" fmla="*/ 1407379 w 909773"/>
                <a:gd name="T31" fmla="*/ 2255083 h 1592611"/>
                <a:gd name="T32" fmla="*/ 1427324 w 909773"/>
                <a:gd name="T33" fmla="*/ 2121629 h 1592611"/>
                <a:gd name="T34" fmla="*/ 1367490 w 909773"/>
                <a:gd name="T35" fmla="*/ 1940513 h 1592611"/>
                <a:gd name="T36" fmla="*/ 1377462 w 909773"/>
                <a:gd name="T37" fmla="*/ 1778463 h 1592611"/>
                <a:gd name="T38" fmla="*/ 1377462 w 909773"/>
                <a:gd name="T39" fmla="*/ 1530620 h 1592611"/>
                <a:gd name="T40" fmla="*/ 1327601 w 909773"/>
                <a:gd name="T41" fmla="*/ 1435296 h 1592611"/>
                <a:gd name="T42" fmla="*/ 1367490 w 909773"/>
                <a:gd name="T43" fmla="*/ 1130259 h 1592611"/>
                <a:gd name="T44" fmla="*/ 1297684 w 909773"/>
                <a:gd name="T45" fmla="*/ 825221 h 1592611"/>
                <a:gd name="T46" fmla="*/ 1197960 w 909773"/>
                <a:gd name="T47" fmla="*/ 691768 h 1592611"/>
                <a:gd name="T48" fmla="*/ 1058348 w 909773"/>
                <a:gd name="T49" fmla="*/ 625041 h 1592611"/>
                <a:gd name="T50" fmla="*/ 948652 w 909773"/>
                <a:gd name="T51" fmla="*/ 539249 h 1592611"/>
                <a:gd name="T52" fmla="*/ 868873 w 909773"/>
                <a:gd name="T53" fmla="*/ 472522 h 1592611"/>
                <a:gd name="T54" fmla="*/ 868873 w 909773"/>
                <a:gd name="T55" fmla="*/ 396263 h 1592611"/>
                <a:gd name="T56" fmla="*/ 948652 w 909773"/>
                <a:gd name="T57" fmla="*/ 234212 h 1592611"/>
                <a:gd name="T58" fmla="*/ 858901 w 909773"/>
                <a:gd name="T59" fmla="*/ 53096 h 1592611"/>
                <a:gd name="T60" fmla="*/ 659454 w 909773"/>
                <a:gd name="T61" fmla="*/ 5434 h 1592611"/>
                <a:gd name="T62" fmla="*/ 549758 w 909773"/>
                <a:gd name="T63" fmla="*/ 157953 h 1592611"/>
                <a:gd name="T64" fmla="*/ 559731 w 909773"/>
                <a:gd name="T65" fmla="*/ 253277 h 1592611"/>
                <a:gd name="T66" fmla="*/ 599620 w 909773"/>
                <a:gd name="T67" fmla="*/ 434393 h 1592611"/>
                <a:gd name="T68" fmla="*/ 639509 w 909773"/>
                <a:gd name="T69" fmla="*/ 510652 h 1592611"/>
                <a:gd name="T70" fmla="*/ 539786 w 909773"/>
                <a:gd name="T71" fmla="*/ 567846 h 1592611"/>
                <a:gd name="T72" fmla="*/ 290478 w 909773"/>
                <a:gd name="T73" fmla="*/ 682235 h 1592611"/>
                <a:gd name="T74" fmla="*/ 170810 w 909773"/>
                <a:gd name="T75" fmla="*/ 1006337 h 1592611"/>
                <a:gd name="T76" fmla="*/ 170810 w 909773"/>
                <a:gd name="T77" fmla="*/ 1349504 h 1592611"/>
                <a:gd name="T78" fmla="*/ 110976 w 909773"/>
                <a:gd name="T79" fmla="*/ 1759398 h 1592611"/>
                <a:gd name="T80" fmla="*/ 11252 w 909773"/>
                <a:gd name="T81" fmla="*/ 1978643 h 1592611"/>
                <a:gd name="T82" fmla="*/ 11252 w 909773"/>
                <a:gd name="T83" fmla="*/ 2188356 h 1592611"/>
                <a:gd name="T84" fmla="*/ 91031 w 909773"/>
                <a:gd name="T85" fmla="*/ 2207421 h 1592611"/>
                <a:gd name="T86" fmla="*/ 170810 w 909773"/>
                <a:gd name="T87" fmla="*/ 2035838 h 1592611"/>
                <a:gd name="T88" fmla="*/ 240616 w 909773"/>
                <a:gd name="T89" fmla="*/ 2131162 h 1592611"/>
                <a:gd name="T90" fmla="*/ 220671 w 909773"/>
                <a:gd name="T91" fmla="*/ 1845189 h 1592611"/>
                <a:gd name="T92" fmla="*/ 340339 w 909773"/>
                <a:gd name="T93" fmla="*/ 1540152 h 1592611"/>
                <a:gd name="T94" fmla="*/ 410146 w 909773"/>
                <a:gd name="T95" fmla="*/ 1082597 h 1592611"/>
                <a:gd name="T96" fmla="*/ 440063 w 909773"/>
                <a:gd name="T97" fmla="*/ 1320907 h 1592611"/>
                <a:gd name="T98" fmla="*/ 440063 w 909773"/>
                <a:gd name="T99" fmla="*/ 1654541 h 1592611"/>
                <a:gd name="T100" fmla="*/ 374003 w 909773"/>
                <a:gd name="T101" fmla="*/ 1912301 h 1592611"/>
                <a:gd name="T102" fmla="*/ 360284 w 909773"/>
                <a:gd name="T103" fmla="*/ 2150227 h 1592611"/>
                <a:gd name="T104" fmla="*/ 360284 w 909773"/>
                <a:gd name="T105" fmla="*/ 2331342 h 1592611"/>
                <a:gd name="T106" fmla="*/ 539786 w 909773"/>
                <a:gd name="T107" fmla="*/ 2359940 h 1592611"/>
                <a:gd name="T108" fmla="*/ 659454 w 909773"/>
                <a:gd name="T109" fmla="*/ 2350407 h 1592611"/>
                <a:gd name="T110" fmla="*/ 709316 w 909773"/>
                <a:gd name="T111" fmla="*/ 2093032 h 15926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09773" h="1592611">
                  <a:moveTo>
                    <a:pt x="451665" y="1394270"/>
                  </a:moveTo>
                  <a:cubicBezTo>
                    <a:pt x="459073" y="1394270"/>
                    <a:pt x="453782" y="1536087"/>
                    <a:pt x="464365" y="1565720"/>
                  </a:cubicBezTo>
                  <a:cubicBezTo>
                    <a:pt x="474948" y="1595353"/>
                    <a:pt x="477065" y="1568895"/>
                    <a:pt x="515165" y="1572070"/>
                  </a:cubicBezTo>
                  <a:cubicBezTo>
                    <a:pt x="553265" y="1575245"/>
                    <a:pt x="665448" y="1606995"/>
                    <a:pt x="692965" y="1584770"/>
                  </a:cubicBezTo>
                  <a:cubicBezTo>
                    <a:pt x="720482" y="1562545"/>
                    <a:pt x="682364" y="1486345"/>
                    <a:pt x="680265" y="1438720"/>
                  </a:cubicBezTo>
                  <a:cubicBezTo>
                    <a:pt x="678166" y="1391095"/>
                    <a:pt x="684602" y="1356170"/>
                    <a:pt x="680369" y="1299020"/>
                  </a:cubicBezTo>
                  <a:cubicBezTo>
                    <a:pt x="676136" y="1241870"/>
                    <a:pt x="658057" y="1157203"/>
                    <a:pt x="654865" y="1095820"/>
                  </a:cubicBezTo>
                  <a:cubicBezTo>
                    <a:pt x="651673" y="1034437"/>
                    <a:pt x="651690" y="997395"/>
                    <a:pt x="661215" y="930720"/>
                  </a:cubicBezTo>
                  <a:cubicBezTo>
                    <a:pt x="670740" y="864045"/>
                    <a:pt x="697198" y="683070"/>
                    <a:pt x="712015" y="695770"/>
                  </a:cubicBezTo>
                  <a:cubicBezTo>
                    <a:pt x="726832" y="708470"/>
                    <a:pt x="736357" y="914845"/>
                    <a:pt x="750115" y="1006920"/>
                  </a:cubicBezTo>
                  <a:cubicBezTo>
                    <a:pt x="763873" y="1098995"/>
                    <a:pt x="796682" y="1172020"/>
                    <a:pt x="794565" y="1248220"/>
                  </a:cubicBezTo>
                  <a:cubicBezTo>
                    <a:pt x="792448" y="1324420"/>
                    <a:pt x="735298" y="1436603"/>
                    <a:pt x="737415" y="1464120"/>
                  </a:cubicBezTo>
                  <a:cubicBezTo>
                    <a:pt x="739532" y="1491637"/>
                    <a:pt x="787157" y="1402737"/>
                    <a:pt x="807265" y="1413320"/>
                  </a:cubicBezTo>
                  <a:cubicBezTo>
                    <a:pt x="827373" y="1423903"/>
                    <a:pt x="846423" y="1504337"/>
                    <a:pt x="858065" y="1527620"/>
                  </a:cubicBezTo>
                  <a:cubicBezTo>
                    <a:pt x="869707" y="1550903"/>
                    <a:pt x="870765" y="1557253"/>
                    <a:pt x="877115" y="1553020"/>
                  </a:cubicBezTo>
                  <a:cubicBezTo>
                    <a:pt x="883465" y="1548787"/>
                    <a:pt x="890873" y="1525503"/>
                    <a:pt x="896165" y="1502220"/>
                  </a:cubicBezTo>
                  <a:cubicBezTo>
                    <a:pt x="901457" y="1478937"/>
                    <a:pt x="913098" y="1448245"/>
                    <a:pt x="908865" y="1413320"/>
                  </a:cubicBezTo>
                  <a:cubicBezTo>
                    <a:pt x="904632" y="1378395"/>
                    <a:pt x="876057" y="1330770"/>
                    <a:pt x="870765" y="1292670"/>
                  </a:cubicBezTo>
                  <a:cubicBezTo>
                    <a:pt x="865473" y="1254570"/>
                    <a:pt x="876057" y="1230228"/>
                    <a:pt x="877115" y="1184720"/>
                  </a:cubicBezTo>
                  <a:cubicBezTo>
                    <a:pt x="878173" y="1139212"/>
                    <a:pt x="882407" y="1057720"/>
                    <a:pt x="877115" y="1019620"/>
                  </a:cubicBezTo>
                  <a:cubicBezTo>
                    <a:pt x="871823" y="981520"/>
                    <a:pt x="846423" y="1000570"/>
                    <a:pt x="845365" y="956120"/>
                  </a:cubicBezTo>
                  <a:cubicBezTo>
                    <a:pt x="844307" y="911670"/>
                    <a:pt x="873940" y="820653"/>
                    <a:pt x="870765" y="752920"/>
                  </a:cubicBezTo>
                  <a:cubicBezTo>
                    <a:pt x="867590" y="685187"/>
                    <a:pt x="844307" y="598403"/>
                    <a:pt x="826315" y="549720"/>
                  </a:cubicBezTo>
                  <a:cubicBezTo>
                    <a:pt x="808323" y="501037"/>
                    <a:pt x="788215" y="483045"/>
                    <a:pt x="762815" y="460820"/>
                  </a:cubicBezTo>
                  <a:cubicBezTo>
                    <a:pt x="737415" y="438595"/>
                    <a:pt x="700373" y="433303"/>
                    <a:pt x="673915" y="416370"/>
                  </a:cubicBezTo>
                  <a:cubicBezTo>
                    <a:pt x="647457" y="399437"/>
                    <a:pt x="624173" y="376153"/>
                    <a:pt x="604065" y="359220"/>
                  </a:cubicBezTo>
                  <a:cubicBezTo>
                    <a:pt x="583957" y="342287"/>
                    <a:pt x="561732" y="330645"/>
                    <a:pt x="553265" y="314770"/>
                  </a:cubicBezTo>
                  <a:cubicBezTo>
                    <a:pt x="544798" y="298895"/>
                    <a:pt x="544798" y="290428"/>
                    <a:pt x="553265" y="263970"/>
                  </a:cubicBezTo>
                  <a:cubicBezTo>
                    <a:pt x="561732" y="237512"/>
                    <a:pt x="605123" y="194120"/>
                    <a:pt x="604065" y="156020"/>
                  </a:cubicBezTo>
                  <a:cubicBezTo>
                    <a:pt x="603007" y="117920"/>
                    <a:pt x="577607" y="60770"/>
                    <a:pt x="546915" y="35370"/>
                  </a:cubicBezTo>
                  <a:cubicBezTo>
                    <a:pt x="516223" y="9970"/>
                    <a:pt x="452723" y="-8022"/>
                    <a:pt x="419915" y="3620"/>
                  </a:cubicBezTo>
                  <a:cubicBezTo>
                    <a:pt x="387107" y="15262"/>
                    <a:pt x="360648" y="77703"/>
                    <a:pt x="350065" y="105220"/>
                  </a:cubicBezTo>
                  <a:cubicBezTo>
                    <a:pt x="339482" y="132737"/>
                    <a:pt x="351123" y="138028"/>
                    <a:pt x="356415" y="168720"/>
                  </a:cubicBezTo>
                  <a:cubicBezTo>
                    <a:pt x="361707" y="199412"/>
                    <a:pt x="373348" y="260795"/>
                    <a:pt x="381815" y="289370"/>
                  </a:cubicBezTo>
                  <a:cubicBezTo>
                    <a:pt x="390282" y="317945"/>
                    <a:pt x="413565" y="325353"/>
                    <a:pt x="407215" y="340170"/>
                  </a:cubicBezTo>
                  <a:cubicBezTo>
                    <a:pt x="400865" y="354987"/>
                    <a:pt x="380757" y="359220"/>
                    <a:pt x="343715" y="378270"/>
                  </a:cubicBezTo>
                  <a:cubicBezTo>
                    <a:pt x="306673" y="397320"/>
                    <a:pt x="224123" y="405787"/>
                    <a:pt x="184965" y="454470"/>
                  </a:cubicBezTo>
                  <a:cubicBezTo>
                    <a:pt x="145807" y="503153"/>
                    <a:pt x="121465" y="596287"/>
                    <a:pt x="108765" y="670370"/>
                  </a:cubicBezTo>
                  <a:cubicBezTo>
                    <a:pt x="96065" y="744453"/>
                    <a:pt x="115115" y="815362"/>
                    <a:pt x="108765" y="898970"/>
                  </a:cubicBezTo>
                  <a:cubicBezTo>
                    <a:pt x="102415" y="982578"/>
                    <a:pt x="87598" y="1102170"/>
                    <a:pt x="70665" y="1172020"/>
                  </a:cubicBezTo>
                  <a:cubicBezTo>
                    <a:pt x="53732" y="1241870"/>
                    <a:pt x="17748" y="1270445"/>
                    <a:pt x="7165" y="1318070"/>
                  </a:cubicBezTo>
                  <a:cubicBezTo>
                    <a:pt x="-3418" y="1365695"/>
                    <a:pt x="-1302" y="1432370"/>
                    <a:pt x="7165" y="1457770"/>
                  </a:cubicBezTo>
                  <a:cubicBezTo>
                    <a:pt x="15632" y="1483170"/>
                    <a:pt x="41032" y="1487403"/>
                    <a:pt x="57965" y="1470470"/>
                  </a:cubicBezTo>
                  <a:cubicBezTo>
                    <a:pt x="74898" y="1453537"/>
                    <a:pt x="92890" y="1364637"/>
                    <a:pt x="108765" y="1356170"/>
                  </a:cubicBezTo>
                  <a:cubicBezTo>
                    <a:pt x="124640" y="1347703"/>
                    <a:pt x="147923" y="1440836"/>
                    <a:pt x="153215" y="1419670"/>
                  </a:cubicBezTo>
                  <a:cubicBezTo>
                    <a:pt x="158507" y="1398504"/>
                    <a:pt x="129932" y="1294787"/>
                    <a:pt x="140515" y="1229170"/>
                  </a:cubicBezTo>
                  <a:cubicBezTo>
                    <a:pt x="151098" y="1163553"/>
                    <a:pt x="196607" y="1110637"/>
                    <a:pt x="216715" y="1025970"/>
                  </a:cubicBezTo>
                  <a:cubicBezTo>
                    <a:pt x="236823" y="941303"/>
                    <a:pt x="250582" y="745512"/>
                    <a:pt x="261165" y="721170"/>
                  </a:cubicBezTo>
                  <a:cubicBezTo>
                    <a:pt x="271748" y="696828"/>
                    <a:pt x="277040" y="816420"/>
                    <a:pt x="280215" y="879920"/>
                  </a:cubicBezTo>
                  <a:cubicBezTo>
                    <a:pt x="283390" y="943420"/>
                    <a:pt x="287226" y="1036511"/>
                    <a:pt x="280215" y="1102170"/>
                  </a:cubicBezTo>
                  <a:cubicBezTo>
                    <a:pt x="273204" y="1167829"/>
                    <a:pt x="246618" y="1218843"/>
                    <a:pt x="238151" y="1273876"/>
                  </a:cubicBezTo>
                  <a:cubicBezTo>
                    <a:pt x="229684" y="1328909"/>
                    <a:pt x="230871" y="1385846"/>
                    <a:pt x="229415" y="1432370"/>
                  </a:cubicBezTo>
                  <a:cubicBezTo>
                    <a:pt x="227959" y="1478894"/>
                    <a:pt x="210365" y="1529737"/>
                    <a:pt x="229415" y="1553020"/>
                  </a:cubicBezTo>
                  <a:cubicBezTo>
                    <a:pt x="248465" y="1576303"/>
                    <a:pt x="311965" y="1569953"/>
                    <a:pt x="343715" y="1572070"/>
                  </a:cubicBezTo>
                  <a:cubicBezTo>
                    <a:pt x="375465" y="1574187"/>
                    <a:pt x="401923" y="1597470"/>
                    <a:pt x="419915" y="1565720"/>
                  </a:cubicBezTo>
                  <a:cubicBezTo>
                    <a:pt x="437907" y="1533970"/>
                    <a:pt x="444257" y="1394270"/>
                    <a:pt x="451665" y="139427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4" name="Grupa 326"/>
            <p:cNvGrpSpPr>
              <a:grpSpLocks/>
            </p:cNvGrpSpPr>
            <p:nvPr/>
          </p:nvGrpSpPr>
          <p:grpSpPr bwMode="auto">
            <a:xfrm>
              <a:off x="847725" y="409575"/>
              <a:ext cx="704850" cy="1381125"/>
              <a:chOff x="0" y="0"/>
              <a:chExt cx="704850" cy="1381125"/>
            </a:xfrm>
          </p:grpSpPr>
          <p:grpSp>
            <p:nvGrpSpPr>
              <p:cNvPr id="67" name="Grupa 80"/>
              <p:cNvGrpSpPr>
                <a:grpSpLocks/>
              </p:cNvGrpSpPr>
              <p:nvPr/>
            </p:nvGrpSpPr>
            <p:grpSpPr bwMode="auto">
              <a:xfrm>
                <a:off x="0" y="0"/>
                <a:ext cx="704850" cy="1381125"/>
                <a:chOff x="539115" y="272587"/>
                <a:chExt cx="433202" cy="853645"/>
              </a:xfrm>
            </p:grpSpPr>
            <p:sp>
              <p:nvSpPr>
                <p:cNvPr id="70" name="Dowolny kształt 82"/>
                <p:cNvSpPr>
                  <a:spLocks/>
                </p:cNvSpPr>
                <p:nvPr/>
              </p:nvSpPr>
              <p:spPr bwMode="auto">
                <a:xfrm>
                  <a:off x="677048" y="272587"/>
                  <a:ext cx="148590" cy="78152"/>
                </a:xfrm>
                <a:custGeom>
                  <a:avLst/>
                  <a:gdLst>
                    <a:gd name="T0" fmla="*/ 0 w 148590"/>
                    <a:gd name="T1" fmla="*/ 34290 h 78152"/>
                    <a:gd name="T2" fmla="*/ 45720 w 148590"/>
                    <a:gd name="T3" fmla="*/ 78105 h 78152"/>
                    <a:gd name="T4" fmla="*/ 120015 w 148590"/>
                    <a:gd name="T5" fmla="*/ 41910 h 78152"/>
                    <a:gd name="T6" fmla="*/ 148590 w 148590"/>
                    <a:gd name="T7" fmla="*/ 0 h 7815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8590" h="78152">
                      <a:moveTo>
                        <a:pt x="0" y="34290"/>
                      </a:moveTo>
                      <a:cubicBezTo>
                        <a:pt x="8096" y="55562"/>
                        <a:pt x="25718" y="76835"/>
                        <a:pt x="45720" y="78105"/>
                      </a:cubicBezTo>
                      <a:cubicBezTo>
                        <a:pt x="65722" y="79375"/>
                        <a:pt x="102870" y="54927"/>
                        <a:pt x="120015" y="41910"/>
                      </a:cubicBezTo>
                      <a:cubicBezTo>
                        <a:pt x="137160" y="28893"/>
                        <a:pt x="143669" y="14446"/>
                        <a:pt x="148590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1" name="Dowolny kształt 83"/>
                <p:cNvSpPr>
                  <a:spLocks/>
                </p:cNvSpPr>
                <p:nvPr/>
              </p:nvSpPr>
              <p:spPr bwMode="auto">
                <a:xfrm>
                  <a:off x="861060" y="344805"/>
                  <a:ext cx="103888" cy="740242"/>
                </a:xfrm>
                <a:custGeom>
                  <a:avLst/>
                  <a:gdLst>
                    <a:gd name="T0" fmla="*/ 978 w 103888"/>
                    <a:gd name="T1" fmla="*/ 7902 h 740242"/>
                    <a:gd name="T2" fmla="*/ 52413 w 103888"/>
                    <a:gd name="T3" fmla="*/ 28857 h 740242"/>
                    <a:gd name="T4" fmla="*/ 88608 w 103888"/>
                    <a:gd name="T5" fmla="*/ 177447 h 740242"/>
                    <a:gd name="T6" fmla="*/ 103848 w 103888"/>
                    <a:gd name="T7" fmla="*/ 413667 h 740242"/>
                    <a:gd name="T8" fmla="*/ 92418 w 103888"/>
                    <a:gd name="T9" fmla="*/ 674652 h 740242"/>
                    <a:gd name="T10" fmla="*/ 73368 w 103888"/>
                    <a:gd name="T11" fmla="*/ 739422 h 740242"/>
                    <a:gd name="T12" fmla="*/ 75273 w 103888"/>
                    <a:gd name="T13" fmla="*/ 646077 h 740242"/>
                    <a:gd name="T14" fmla="*/ 50508 w 103888"/>
                    <a:gd name="T15" fmla="*/ 455577 h 740242"/>
                    <a:gd name="T16" fmla="*/ 39078 w 103888"/>
                    <a:gd name="T17" fmla="*/ 293652 h 740242"/>
                    <a:gd name="T18" fmla="*/ 20028 w 103888"/>
                    <a:gd name="T19" fmla="*/ 124107 h 740242"/>
                    <a:gd name="T20" fmla="*/ 978 w 103888"/>
                    <a:gd name="T21" fmla="*/ 7902 h 74024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3888" h="740242">
                      <a:moveTo>
                        <a:pt x="978" y="7902"/>
                      </a:moveTo>
                      <a:cubicBezTo>
                        <a:pt x="6375" y="-7973"/>
                        <a:pt x="37808" y="600"/>
                        <a:pt x="52413" y="28857"/>
                      </a:cubicBezTo>
                      <a:cubicBezTo>
                        <a:pt x="67018" y="57114"/>
                        <a:pt x="80036" y="113312"/>
                        <a:pt x="88608" y="177447"/>
                      </a:cubicBezTo>
                      <a:cubicBezTo>
                        <a:pt x="97180" y="241582"/>
                        <a:pt x="103213" y="330800"/>
                        <a:pt x="103848" y="413667"/>
                      </a:cubicBezTo>
                      <a:cubicBezTo>
                        <a:pt x="104483" y="496534"/>
                        <a:pt x="97498" y="620359"/>
                        <a:pt x="92418" y="674652"/>
                      </a:cubicBezTo>
                      <a:cubicBezTo>
                        <a:pt x="87338" y="728945"/>
                        <a:pt x="76225" y="744184"/>
                        <a:pt x="73368" y="739422"/>
                      </a:cubicBezTo>
                      <a:cubicBezTo>
                        <a:pt x="70511" y="734660"/>
                        <a:pt x="79083" y="693384"/>
                        <a:pt x="75273" y="646077"/>
                      </a:cubicBezTo>
                      <a:cubicBezTo>
                        <a:pt x="71463" y="598770"/>
                        <a:pt x="56541" y="514315"/>
                        <a:pt x="50508" y="455577"/>
                      </a:cubicBezTo>
                      <a:cubicBezTo>
                        <a:pt x="44475" y="396839"/>
                        <a:pt x="44158" y="348897"/>
                        <a:pt x="39078" y="293652"/>
                      </a:cubicBezTo>
                      <a:cubicBezTo>
                        <a:pt x="33998" y="238407"/>
                        <a:pt x="26061" y="171415"/>
                        <a:pt x="20028" y="124107"/>
                      </a:cubicBezTo>
                      <a:cubicBezTo>
                        <a:pt x="13996" y="76800"/>
                        <a:pt x="-4419" y="23777"/>
                        <a:pt x="978" y="79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2" name="Dowolny kształt 294"/>
                <p:cNvSpPr>
                  <a:spLocks/>
                </p:cNvSpPr>
                <p:nvPr/>
              </p:nvSpPr>
              <p:spPr bwMode="auto">
                <a:xfrm>
                  <a:off x="542925" y="346710"/>
                  <a:ext cx="127504" cy="764511"/>
                </a:xfrm>
                <a:custGeom>
                  <a:avLst/>
                  <a:gdLst>
                    <a:gd name="T0" fmla="*/ 126385 w 127504"/>
                    <a:gd name="T1" fmla="*/ 13811 h 764511"/>
                    <a:gd name="T2" fmla="*/ 69235 w 127504"/>
                    <a:gd name="T3" fmla="*/ 34766 h 764511"/>
                    <a:gd name="T4" fmla="*/ 6370 w 127504"/>
                    <a:gd name="T5" fmla="*/ 333851 h 764511"/>
                    <a:gd name="T6" fmla="*/ 2560 w 127504"/>
                    <a:gd name="T7" fmla="*/ 533876 h 764511"/>
                    <a:gd name="T8" fmla="*/ 10180 w 127504"/>
                    <a:gd name="T9" fmla="*/ 758666 h 764511"/>
                    <a:gd name="T10" fmla="*/ 29230 w 127504"/>
                    <a:gd name="T11" fmla="*/ 671036 h 764511"/>
                    <a:gd name="T12" fmla="*/ 63520 w 127504"/>
                    <a:gd name="T13" fmla="*/ 379571 h 764511"/>
                    <a:gd name="T14" fmla="*/ 103525 w 127504"/>
                    <a:gd name="T15" fmla="*/ 103346 h 764511"/>
                    <a:gd name="T16" fmla="*/ 126385 w 127504"/>
                    <a:gd name="T17" fmla="*/ 13811 h 76451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7504" h="764511">
                      <a:moveTo>
                        <a:pt x="126385" y="13811"/>
                      </a:moveTo>
                      <a:cubicBezTo>
                        <a:pt x="120670" y="2381"/>
                        <a:pt x="89237" y="-18574"/>
                        <a:pt x="69235" y="34766"/>
                      </a:cubicBezTo>
                      <a:cubicBezTo>
                        <a:pt x="49233" y="88106"/>
                        <a:pt x="17482" y="250666"/>
                        <a:pt x="6370" y="333851"/>
                      </a:cubicBezTo>
                      <a:cubicBezTo>
                        <a:pt x="-4742" y="417036"/>
                        <a:pt x="1925" y="463074"/>
                        <a:pt x="2560" y="533876"/>
                      </a:cubicBezTo>
                      <a:cubicBezTo>
                        <a:pt x="3195" y="604678"/>
                        <a:pt x="5735" y="735806"/>
                        <a:pt x="10180" y="758666"/>
                      </a:cubicBezTo>
                      <a:cubicBezTo>
                        <a:pt x="14625" y="781526"/>
                        <a:pt x="20340" y="734219"/>
                        <a:pt x="29230" y="671036"/>
                      </a:cubicBezTo>
                      <a:cubicBezTo>
                        <a:pt x="38120" y="607853"/>
                        <a:pt x="51138" y="474186"/>
                        <a:pt x="63520" y="379571"/>
                      </a:cubicBezTo>
                      <a:cubicBezTo>
                        <a:pt x="75902" y="284956"/>
                        <a:pt x="92412" y="164306"/>
                        <a:pt x="103525" y="103346"/>
                      </a:cubicBezTo>
                      <a:cubicBezTo>
                        <a:pt x="114637" y="42386"/>
                        <a:pt x="132100" y="25241"/>
                        <a:pt x="126385" y="138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3" name="Dowolny kształt 295"/>
                <p:cNvSpPr>
                  <a:spLocks/>
                </p:cNvSpPr>
                <p:nvPr/>
              </p:nvSpPr>
              <p:spPr bwMode="auto">
                <a:xfrm>
                  <a:off x="548640" y="592455"/>
                  <a:ext cx="423677" cy="63134"/>
                </a:xfrm>
                <a:custGeom>
                  <a:avLst/>
                  <a:gdLst>
                    <a:gd name="T0" fmla="*/ 20516 w 423677"/>
                    <a:gd name="T1" fmla="*/ 9523 h 63134"/>
                    <a:gd name="T2" fmla="*/ 161465 w 423677"/>
                    <a:gd name="T3" fmla="*/ 22 h 63134"/>
                    <a:gd name="T4" fmla="*/ 300530 w 423677"/>
                    <a:gd name="T5" fmla="*/ 7642 h 63134"/>
                    <a:gd name="T6" fmla="*/ 411020 w 423677"/>
                    <a:gd name="T7" fmla="*/ 28597 h 63134"/>
                    <a:gd name="T8" fmla="*/ 409115 w 423677"/>
                    <a:gd name="T9" fmla="*/ 62887 h 63134"/>
                    <a:gd name="T10" fmla="*/ 302435 w 423677"/>
                    <a:gd name="T11" fmla="*/ 43837 h 63134"/>
                    <a:gd name="T12" fmla="*/ 172895 w 423677"/>
                    <a:gd name="T13" fmla="*/ 40027 h 63134"/>
                    <a:gd name="T14" fmla="*/ 47165 w 423677"/>
                    <a:gd name="T15" fmla="*/ 45742 h 63134"/>
                    <a:gd name="T16" fmla="*/ 5096 w 423677"/>
                    <a:gd name="T17" fmla="*/ 47799 h 63134"/>
                    <a:gd name="T18" fmla="*/ 20516 w 423677"/>
                    <a:gd name="T19" fmla="*/ 9523 h 6313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23677" h="63134">
                      <a:moveTo>
                        <a:pt x="20516" y="9523"/>
                      </a:moveTo>
                      <a:cubicBezTo>
                        <a:pt x="46577" y="1560"/>
                        <a:pt x="114796" y="336"/>
                        <a:pt x="161465" y="22"/>
                      </a:cubicBezTo>
                      <a:cubicBezTo>
                        <a:pt x="208134" y="-292"/>
                        <a:pt x="258938" y="2879"/>
                        <a:pt x="300530" y="7642"/>
                      </a:cubicBezTo>
                      <a:cubicBezTo>
                        <a:pt x="342123" y="12404"/>
                        <a:pt x="392923" y="19390"/>
                        <a:pt x="411020" y="28597"/>
                      </a:cubicBezTo>
                      <a:cubicBezTo>
                        <a:pt x="429117" y="37804"/>
                        <a:pt x="427212" y="60347"/>
                        <a:pt x="409115" y="62887"/>
                      </a:cubicBezTo>
                      <a:cubicBezTo>
                        <a:pt x="391018" y="65427"/>
                        <a:pt x="341805" y="47647"/>
                        <a:pt x="302435" y="43837"/>
                      </a:cubicBezTo>
                      <a:cubicBezTo>
                        <a:pt x="263065" y="40027"/>
                        <a:pt x="215440" y="39710"/>
                        <a:pt x="172895" y="40027"/>
                      </a:cubicBezTo>
                      <a:cubicBezTo>
                        <a:pt x="130350" y="40344"/>
                        <a:pt x="75131" y="44447"/>
                        <a:pt x="47165" y="45742"/>
                      </a:cubicBezTo>
                      <a:cubicBezTo>
                        <a:pt x="19199" y="47037"/>
                        <a:pt x="12081" y="53196"/>
                        <a:pt x="5096" y="47799"/>
                      </a:cubicBezTo>
                      <a:cubicBezTo>
                        <a:pt x="-1889" y="42402"/>
                        <a:pt x="-5545" y="17486"/>
                        <a:pt x="20516" y="9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4" name="Dowolny kształt 297"/>
                <p:cNvSpPr>
                  <a:spLocks/>
                </p:cNvSpPr>
                <p:nvPr/>
              </p:nvSpPr>
              <p:spPr bwMode="auto">
                <a:xfrm>
                  <a:off x="777240" y="674370"/>
                  <a:ext cx="192405" cy="435210"/>
                </a:xfrm>
                <a:custGeom>
                  <a:avLst/>
                  <a:gdLst>
                    <a:gd name="T0" fmla="*/ 0 w 192429"/>
                    <a:gd name="T1" fmla="*/ 5147 h 435518"/>
                    <a:gd name="T2" fmla="*/ 57143 w 192429"/>
                    <a:gd name="T3" fmla="*/ 12762 h 435518"/>
                    <a:gd name="T4" fmla="*/ 125714 w 192429"/>
                    <a:gd name="T5" fmla="*/ 67968 h 435518"/>
                    <a:gd name="T6" fmla="*/ 173333 w 192429"/>
                    <a:gd name="T7" fmla="*/ 132692 h 435518"/>
                    <a:gd name="T8" fmla="*/ 190484 w 192429"/>
                    <a:gd name="T9" fmla="*/ 193610 h 435518"/>
                    <a:gd name="T10" fmla="*/ 188571 w 192429"/>
                    <a:gd name="T11" fmla="*/ 281177 h 435518"/>
                    <a:gd name="T12" fmla="*/ 160000 w 192429"/>
                    <a:gd name="T13" fmla="*/ 433469 h 435518"/>
                    <a:gd name="T14" fmla="*/ 156190 w 192429"/>
                    <a:gd name="T15" fmla="*/ 355422 h 435518"/>
                    <a:gd name="T16" fmla="*/ 139048 w 192429"/>
                    <a:gd name="T17" fmla="*/ 229778 h 435518"/>
                    <a:gd name="T18" fmla="*/ 110469 w 192429"/>
                    <a:gd name="T19" fmla="*/ 144122 h 435518"/>
                    <a:gd name="T20" fmla="*/ 85820 w 192429"/>
                    <a:gd name="T21" fmla="*/ 104775 h 435518"/>
                    <a:gd name="T22" fmla="*/ 57143 w 192429"/>
                    <a:gd name="T23" fmla="*/ 77486 h 435518"/>
                    <a:gd name="T24" fmla="*/ 0 w 192429"/>
                    <a:gd name="T25" fmla="*/ 5147 h 43551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2429" h="435518">
                      <a:moveTo>
                        <a:pt x="0" y="5151"/>
                      </a:moveTo>
                      <a:cubicBezTo>
                        <a:pt x="0" y="-5644"/>
                        <a:pt x="36195" y="2293"/>
                        <a:pt x="57150" y="12771"/>
                      </a:cubicBezTo>
                      <a:cubicBezTo>
                        <a:pt x="78105" y="23249"/>
                        <a:pt x="106363" y="48014"/>
                        <a:pt x="125730" y="68016"/>
                      </a:cubicBezTo>
                      <a:cubicBezTo>
                        <a:pt x="145097" y="88018"/>
                        <a:pt x="162559" y="111831"/>
                        <a:pt x="173355" y="132786"/>
                      </a:cubicBezTo>
                      <a:cubicBezTo>
                        <a:pt x="184151" y="153741"/>
                        <a:pt x="187968" y="168982"/>
                        <a:pt x="190508" y="193747"/>
                      </a:cubicBezTo>
                      <a:cubicBezTo>
                        <a:pt x="193048" y="218512"/>
                        <a:pt x="193676" y="241371"/>
                        <a:pt x="188595" y="281376"/>
                      </a:cubicBezTo>
                      <a:cubicBezTo>
                        <a:pt x="183514" y="321381"/>
                        <a:pt x="165418" y="421393"/>
                        <a:pt x="160020" y="433776"/>
                      </a:cubicBezTo>
                      <a:cubicBezTo>
                        <a:pt x="154622" y="446159"/>
                        <a:pt x="159701" y="389646"/>
                        <a:pt x="156209" y="355674"/>
                      </a:cubicBezTo>
                      <a:cubicBezTo>
                        <a:pt x="152717" y="321702"/>
                        <a:pt x="146686" y="265183"/>
                        <a:pt x="139065" y="229941"/>
                      </a:cubicBezTo>
                      <a:cubicBezTo>
                        <a:pt x="131444" y="194699"/>
                        <a:pt x="118402" y="165390"/>
                        <a:pt x="110483" y="144224"/>
                      </a:cubicBezTo>
                      <a:cubicBezTo>
                        <a:pt x="102564" y="123058"/>
                        <a:pt x="96626" y="114057"/>
                        <a:pt x="85831" y="104849"/>
                      </a:cubicBezTo>
                      <a:cubicBezTo>
                        <a:pt x="75036" y="95642"/>
                        <a:pt x="71455" y="94157"/>
                        <a:pt x="57150" y="77541"/>
                      </a:cubicBezTo>
                      <a:cubicBezTo>
                        <a:pt x="42845" y="60925"/>
                        <a:pt x="0" y="15946"/>
                        <a:pt x="0" y="51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5" name="Dowolny kształt 298"/>
                <p:cNvSpPr>
                  <a:spLocks/>
                </p:cNvSpPr>
                <p:nvPr/>
              </p:nvSpPr>
              <p:spPr bwMode="auto">
                <a:xfrm flipH="1">
                  <a:off x="539115" y="674370"/>
                  <a:ext cx="188592" cy="451862"/>
                </a:xfrm>
                <a:custGeom>
                  <a:avLst/>
                  <a:gdLst>
                    <a:gd name="T0" fmla="*/ 0 w 188616"/>
                    <a:gd name="T1" fmla="*/ 5147 h 452182"/>
                    <a:gd name="T2" fmla="*/ 57143 w 188616"/>
                    <a:gd name="T3" fmla="*/ 12762 h 452182"/>
                    <a:gd name="T4" fmla="*/ 125714 w 188616"/>
                    <a:gd name="T5" fmla="*/ 67968 h 452182"/>
                    <a:gd name="T6" fmla="*/ 159954 w 188616"/>
                    <a:gd name="T7" fmla="*/ 130785 h 452182"/>
                    <a:gd name="T8" fmla="*/ 180938 w 188616"/>
                    <a:gd name="T9" fmla="*/ 199329 h 452182"/>
                    <a:gd name="T10" fmla="*/ 188571 w 188616"/>
                    <a:gd name="T11" fmla="*/ 281177 h 452182"/>
                    <a:gd name="T12" fmla="*/ 179049 w 188616"/>
                    <a:gd name="T13" fmla="*/ 450614 h 452182"/>
                    <a:gd name="T14" fmla="*/ 160000 w 188616"/>
                    <a:gd name="T15" fmla="*/ 351612 h 452182"/>
                    <a:gd name="T16" fmla="*/ 139047 w 188616"/>
                    <a:gd name="T17" fmla="*/ 229778 h 452182"/>
                    <a:gd name="T18" fmla="*/ 110469 w 188616"/>
                    <a:gd name="T19" fmla="*/ 144122 h 452182"/>
                    <a:gd name="T20" fmla="*/ 85820 w 188616"/>
                    <a:gd name="T21" fmla="*/ 104775 h 452182"/>
                    <a:gd name="T22" fmla="*/ 57143 w 188616"/>
                    <a:gd name="T23" fmla="*/ 77486 h 452182"/>
                    <a:gd name="T24" fmla="*/ 0 w 188616"/>
                    <a:gd name="T25" fmla="*/ 5147 h 45218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8616" h="452182">
                      <a:moveTo>
                        <a:pt x="0" y="5151"/>
                      </a:moveTo>
                      <a:cubicBezTo>
                        <a:pt x="0" y="-5644"/>
                        <a:pt x="36195" y="2293"/>
                        <a:pt x="57150" y="12771"/>
                      </a:cubicBezTo>
                      <a:cubicBezTo>
                        <a:pt x="78105" y="23249"/>
                        <a:pt x="108593" y="48332"/>
                        <a:pt x="125730" y="68016"/>
                      </a:cubicBezTo>
                      <a:cubicBezTo>
                        <a:pt x="142867" y="87700"/>
                        <a:pt x="150769" y="108969"/>
                        <a:pt x="159974" y="130878"/>
                      </a:cubicBezTo>
                      <a:cubicBezTo>
                        <a:pt x="169179" y="152787"/>
                        <a:pt x="176191" y="174387"/>
                        <a:pt x="180961" y="199470"/>
                      </a:cubicBezTo>
                      <a:cubicBezTo>
                        <a:pt x="185731" y="224553"/>
                        <a:pt x="188910" y="239466"/>
                        <a:pt x="188595" y="281376"/>
                      </a:cubicBezTo>
                      <a:cubicBezTo>
                        <a:pt x="188280" y="323286"/>
                        <a:pt x="183834" y="439186"/>
                        <a:pt x="179072" y="450933"/>
                      </a:cubicBezTo>
                      <a:cubicBezTo>
                        <a:pt x="174310" y="462680"/>
                        <a:pt x="166688" y="388693"/>
                        <a:pt x="160020" y="351861"/>
                      </a:cubicBezTo>
                      <a:cubicBezTo>
                        <a:pt x="153352" y="315029"/>
                        <a:pt x="147321" y="264547"/>
                        <a:pt x="139065" y="229941"/>
                      </a:cubicBezTo>
                      <a:cubicBezTo>
                        <a:pt x="130809" y="195335"/>
                        <a:pt x="118402" y="165390"/>
                        <a:pt x="110483" y="144224"/>
                      </a:cubicBezTo>
                      <a:cubicBezTo>
                        <a:pt x="102564" y="123058"/>
                        <a:pt x="96626" y="114057"/>
                        <a:pt x="85831" y="104849"/>
                      </a:cubicBezTo>
                      <a:cubicBezTo>
                        <a:pt x="75036" y="95642"/>
                        <a:pt x="71455" y="94157"/>
                        <a:pt x="57150" y="77541"/>
                      </a:cubicBezTo>
                      <a:cubicBezTo>
                        <a:pt x="42845" y="60925"/>
                        <a:pt x="0" y="15946"/>
                        <a:pt x="0" y="51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6" name="Prostokąt zaokrąglony 303"/>
                <p:cNvSpPr>
                  <a:spLocks noChangeArrowheads="1"/>
                </p:cNvSpPr>
                <p:nvPr/>
              </p:nvSpPr>
              <p:spPr bwMode="auto">
                <a:xfrm>
                  <a:off x="689610" y="598170"/>
                  <a:ext cx="72000" cy="36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7" name="Prostokąt zaokrąglony 304"/>
                <p:cNvSpPr>
                  <a:spLocks noChangeArrowheads="1"/>
                </p:cNvSpPr>
                <p:nvPr/>
              </p:nvSpPr>
              <p:spPr bwMode="auto">
                <a:xfrm>
                  <a:off x="763905" y="594360"/>
                  <a:ext cx="18000" cy="3556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sp>
            <p:nvSpPr>
              <p:cNvPr id="68" name="Dowolny kształt 315"/>
              <p:cNvSpPr>
                <a:spLocks/>
              </p:cNvSpPr>
              <p:nvPr/>
            </p:nvSpPr>
            <p:spPr bwMode="auto">
              <a:xfrm>
                <a:off x="403761" y="670955"/>
                <a:ext cx="120015" cy="128270"/>
              </a:xfrm>
              <a:custGeom>
                <a:avLst/>
                <a:gdLst>
                  <a:gd name="T0" fmla="*/ 199 w 140764"/>
                  <a:gd name="T1" fmla="*/ 2752 h 156559"/>
                  <a:gd name="T2" fmla="*/ 88138 w 140764"/>
                  <a:gd name="T3" fmla="*/ 48255 h 156559"/>
                  <a:gd name="T4" fmla="*/ 115196 w 140764"/>
                  <a:gd name="T5" fmla="*/ 127885 h 156559"/>
                  <a:gd name="T6" fmla="*/ 199 w 140764"/>
                  <a:gd name="T7" fmla="*/ 2752 h 1565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764" h="156559">
                    <a:moveTo>
                      <a:pt x="233" y="3359"/>
                    </a:moveTo>
                    <a:cubicBezTo>
                      <a:pt x="-5056" y="-12840"/>
                      <a:pt x="80896" y="33442"/>
                      <a:pt x="103376" y="58897"/>
                    </a:cubicBezTo>
                    <a:cubicBezTo>
                      <a:pt x="125856" y="84352"/>
                      <a:pt x="152633" y="163362"/>
                      <a:pt x="135112" y="156089"/>
                    </a:cubicBezTo>
                    <a:cubicBezTo>
                      <a:pt x="117591" y="148816"/>
                      <a:pt x="5522" y="19558"/>
                      <a:pt x="233" y="33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9" name="Dowolny kształt 316"/>
              <p:cNvSpPr>
                <a:spLocks/>
              </p:cNvSpPr>
              <p:nvPr/>
            </p:nvSpPr>
            <p:spPr bwMode="auto">
              <a:xfrm flipH="1">
                <a:off x="166255" y="676893"/>
                <a:ext cx="124460" cy="130175"/>
              </a:xfrm>
              <a:custGeom>
                <a:avLst/>
                <a:gdLst>
                  <a:gd name="T0" fmla="*/ 206 w 140764"/>
                  <a:gd name="T1" fmla="*/ 2793 h 156559"/>
                  <a:gd name="T2" fmla="*/ 91402 w 140764"/>
                  <a:gd name="T3" fmla="*/ 48971 h 156559"/>
                  <a:gd name="T4" fmla="*/ 119463 w 140764"/>
                  <a:gd name="T5" fmla="*/ 129784 h 156559"/>
                  <a:gd name="T6" fmla="*/ 206 w 140764"/>
                  <a:gd name="T7" fmla="*/ 2793 h 1565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764" h="156559">
                    <a:moveTo>
                      <a:pt x="233" y="3359"/>
                    </a:moveTo>
                    <a:cubicBezTo>
                      <a:pt x="-5056" y="-12840"/>
                      <a:pt x="80896" y="33442"/>
                      <a:pt x="103376" y="58897"/>
                    </a:cubicBezTo>
                    <a:cubicBezTo>
                      <a:pt x="125856" y="84352"/>
                      <a:pt x="152633" y="163362"/>
                      <a:pt x="135112" y="156089"/>
                    </a:cubicBezTo>
                    <a:cubicBezTo>
                      <a:pt x="117591" y="148816"/>
                      <a:pt x="5522" y="19558"/>
                      <a:pt x="233" y="33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45" name="Grupa 385"/>
            <p:cNvGrpSpPr>
              <a:grpSpLocks/>
            </p:cNvGrpSpPr>
            <p:nvPr/>
          </p:nvGrpSpPr>
          <p:grpSpPr bwMode="auto">
            <a:xfrm>
              <a:off x="838200" y="1819275"/>
              <a:ext cx="695325" cy="371475"/>
              <a:chOff x="0" y="0"/>
              <a:chExt cx="695325" cy="371475"/>
            </a:xfrm>
          </p:grpSpPr>
          <p:sp>
            <p:nvSpPr>
              <p:cNvPr id="65" name="Dowolny kształt 383"/>
              <p:cNvSpPr>
                <a:spLocks/>
              </p:cNvSpPr>
              <p:nvPr/>
            </p:nvSpPr>
            <p:spPr bwMode="auto">
              <a:xfrm>
                <a:off x="0" y="0"/>
                <a:ext cx="323850" cy="361950"/>
              </a:xfrm>
              <a:custGeom>
                <a:avLst/>
                <a:gdLst>
                  <a:gd name="T0" fmla="*/ 63817 w 239866"/>
                  <a:gd name="T1" fmla="*/ 4295 h 304559"/>
                  <a:gd name="T2" fmla="*/ 270463 w 239866"/>
                  <a:gd name="T3" fmla="*/ 229864 h 304559"/>
                  <a:gd name="T4" fmla="*/ 322195 w 239866"/>
                  <a:gd name="T5" fmla="*/ 294674 h 304559"/>
                  <a:gd name="T6" fmla="*/ 287610 w 239866"/>
                  <a:gd name="T7" fmla="*/ 358157 h 304559"/>
                  <a:gd name="T8" fmla="*/ 73277 w 239866"/>
                  <a:gd name="T9" fmla="*/ 177038 h 304559"/>
                  <a:gd name="T10" fmla="*/ 86 w 239866"/>
                  <a:gd name="T11" fmla="*/ 88854 h 304559"/>
                  <a:gd name="T12" fmla="*/ 63817 w 239866"/>
                  <a:gd name="T13" fmla="*/ 4295 h 3045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866" h="304559">
                    <a:moveTo>
                      <a:pt x="47267" y="3614"/>
                    </a:moveTo>
                    <a:cubicBezTo>
                      <a:pt x="80644" y="23389"/>
                      <a:pt x="168429" y="152694"/>
                      <a:pt x="200324" y="193417"/>
                    </a:cubicBezTo>
                    <a:cubicBezTo>
                      <a:pt x="232219" y="234140"/>
                      <a:pt x="236523" y="229958"/>
                      <a:pt x="238640" y="247950"/>
                    </a:cubicBezTo>
                    <a:cubicBezTo>
                      <a:pt x="240757" y="265942"/>
                      <a:pt x="243752" y="317864"/>
                      <a:pt x="213024" y="301367"/>
                    </a:cubicBezTo>
                    <a:cubicBezTo>
                      <a:pt x="182296" y="284870"/>
                      <a:pt x="86024" y="187067"/>
                      <a:pt x="54274" y="148967"/>
                    </a:cubicBezTo>
                    <a:cubicBezTo>
                      <a:pt x="22524" y="110867"/>
                      <a:pt x="1232" y="98990"/>
                      <a:pt x="64" y="74765"/>
                    </a:cubicBezTo>
                    <a:cubicBezTo>
                      <a:pt x="-1104" y="50540"/>
                      <a:pt x="13890" y="-16161"/>
                      <a:pt x="47267" y="36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6" name="Dowolny kształt 384"/>
              <p:cNvSpPr>
                <a:spLocks/>
              </p:cNvSpPr>
              <p:nvPr/>
            </p:nvSpPr>
            <p:spPr bwMode="auto">
              <a:xfrm>
                <a:off x="323850" y="9525"/>
                <a:ext cx="371475" cy="361950"/>
              </a:xfrm>
              <a:custGeom>
                <a:avLst/>
                <a:gdLst>
                  <a:gd name="T0" fmla="*/ 337878 w 249720"/>
                  <a:gd name="T1" fmla="*/ 1183 h 253971"/>
                  <a:gd name="T2" fmla="*/ 163195 w 249720"/>
                  <a:gd name="T3" fmla="*/ 193932 h 253971"/>
                  <a:gd name="T4" fmla="*/ 10162 w 249720"/>
                  <a:gd name="T5" fmla="*/ 268196 h 253971"/>
                  <a:gd name="T6" fmla="*/ 29054 w 249720"/>
                  <a:gd name="T7" fmla="*/ 361381 h 253971"/>
                  <a:gd name="T8" fmla="*/ 148127 w 249720"/>
                  <a:gd name="T9" fmla="*/ 302487 h 253971"/>
                  <a:gd name="T10" fmla="*/ 302989 w 249720"/>
                  <a:gd name="T11" fmla="*/ 204847 h 253971"/>
                  <a:gd name="T12" fmla="*/ 369071 w 249720"/>
                  <a:gd name="T13" fmla="*/ 117071 h 253971"/>
                  <a:gd name="T14" fmla="*/ 337878 w 249720"/>
                  <a:gd name="T15" fmla="*/ 1183 h 2539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9720" h="253971">
                    <a:moveTo>
                      <a:pt x="227135" y="830"/>
                    </a:moveTo>
                    <a:cubicBezTo>
                      <a:pt x="204069" y="9819"/>
                      <a:pt x="146423" y="104851"/>
                      <a:pt x="109706" y="136077"/>
                    </a:cubicBezTo>
                    <a:cubicBezTo>
                      <a:pt x="72989" y="167303"/>
                      <a:pt x="21860" y="168604"/>
                      <a:pt x="6831" y="188186"/>
                    </a:cubicBezTo>
                    <a:cubicBezTo>
                      <a:pt x="-8198" y="207768"/>
                      <a:pt x="4073" y="249562"/>
                      <a:pt x="19531" y="253572"/>
                    </a:cubicBezTo>
                    <a:cubicBezTo>
                      <a:pt x="34989" y="257582"/>
                      <a:pt x="68885" y="230553"/>
                      <a:pt x="99577" y="212247"/>
                    </a:cubicBezTo>
                    <a:cubicBezTo>
                      <a:pt x="130269" y="193941"/>
                      <a:pt x="171931" y="170194"/>
                      <a:pt x="203681" y="143736"/>
                    </a:cubicBezTo>
                    <a:cubicBezTo>
                      <a:pt x="235431" y="117278"/>
                      <a:pt x="244195" y="105964"/>
                      <a:pt x="248104" y="82146"/>
                    </a:cubicBezTo>
                    <a:cubicBezTo>
                      <a:pt x="252013" y="58328"/>
                      <a:pt x="250201" y="-8159"/>
                      <a:pt x="227135" y="8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46" name="Grupa 330"/>
            <p:cNvGrpSpPr>
              <a:grpSpLocks/>
            </p:cNvGrpSpPr>
            <p:nvPr/>
          </p:nvGrpSpPr>
          <p:grpSpPr bwMode="auto">
            <a:xfrm>
              <a:off x="0" y="1676400"/>
              <a:ext cx="1536065" cy="722630"/>
              <a:chOff x="0" y="0"/>
              <a:chExt cx="1536065" cy="722630"/>
            </a:xfrm>
          </p:grpSpPr>
          <p:grpSp>
            <p:nvGrpSpPr>
              <p:cNvPr id="47" name="Grupa 328"/>
              <p:cNvGrpSpPr>
                <a:grpSpLocks/>
              </p:cNvGrpSpPr>
              <p:nvPr/>
            </p:nvGrpSpPr>
            <p:grpSpPr bwMode="auto">
              <a:xfrm>
                <a:off x="859155" y="0"/>
                <a:ext cx="676910" cy="269313"/>
                <a:chOff x="0" y="0"/>
                <a:chExt cx="676910" cy="269313"/>
              </a:xfrm>
            </p:grpSpPr>
            <p:sp>
              <p:nvSpPr>
                <p:cNvPr id="57" name="Schemat blokowy: operacja ręczna 309"/>
                <p:cNvSpPr>
                  <a:spLocks noChangeArrowheads="1"/>
                </p:cNvSpPr>
                <p:nvPr/>
              </p:nvSpPr>
              <p:spPr bwMode="auto">
                <a:xfrm rot="5144172">
                  <a:off x="440055" y="35466"/>
                  <a:ext cx="263598" cy="204095"/>
                </a:xfrm>
                <a:prstGeom prst="flowChartManualOperation">
                  <a:avLst/>
                </a:prstGeom>
                <a:solidFill>
                  <a:srgbClr val="FFFFFF"/>
                </a:solidFill>
                <a:ln w="9525" cap="rnd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8" name="Schemat blokowy: operacja ręczna 310"/>
                <p:cNvSpPr>
                  <a:spLocks noChangeArrowheads="1"/>
                </p:cNvSpPr>
                <p:nvPr/>
              </p:nvSpPr>
              <p:spPr bwMode="auto">
                <a:xfrm rot="16455828" flipH="1">
                  <a:off x="-28575" y="29751"/>
                  <a:ext cx="263598" cy="204095"/>
                </a:xfrm>
                <a:prstGeom prst="flowChartManualOperation">
                  <a:avLst/>
                </a:prstGeom>
                <a:solidFill>
                  <a:srgbClr val="FFFFFF"/>
                </a:solidFill>
                <a:ln w="9525" cap="rnd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9" name="Dowolny kształt 308"/>
                <p:cNvSpPr>
                  <a:spLocks/>
                </p:cNvSpPr>
                <p:nvPr/>
              </p:nvSpPr>
              <p:spPr bwMode="auto">
                <a:xfrm>
                  <a:off x="0" y="60231"/>
                  <a:ext cx="676772" cy="132897"/>
                </a:xfrm>
                <a:custGeom>
                  <a:avLst/>
                  <a:gdLst>
                    <a:gd name="T0" fmla="*/ 8182 w 762231"/>
                    <a:gd name="T1" fmla="*/ 0 h 132921"/>
                    <a:gd name="T2" fmla="*/ 267049 w 762231"/>
                    <a:gd name="T3" fmla="*/ 37705 h 132921"/>
                    <a:gd name="T4" fmla="*/ 668587 w 762231"/>
                    <a:gd name="T5" fmla="*/ 35723 h 132921"/>
                    <a:gd name="T6" fmla="*/ 676746 w 762231"/>
                    <a:gd name="T7" fmla="*/ 118997 h 132921"/>
                    <a:gd name="T8" fmla="*/ 388568 w 762231"/>
                    <a:gd name="T9" fmla="*/ 132897 h 132921"/>
                    <a:gd name="T10" fmla="*/ 150815 w 762231"/>
                    <a:gd name="T11" fmla="*/ 113066 h 132921"/>
                    <a:gd name="T12" fmla="*/ 27 w 762231"/>
                    <a:gd name="T13" fmla="*/ 89271 h 132921"/>
                    <a:gd name="T14" fmla="*/ 8182 w 762231"/>
                    <a:gd name="T15" fmla="*/ 0 h 13292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62231" h="132921">
                      <a:moveTo>
                        <a:pt x="9215" y="0"/>
                      </a:moveTo>
                      <a:lnTo>
                        <a:pt x="300771" y="37712"/>
                      </a:lnTo>
                      <a:lnTo>
                        <a:pt x="753013" y="35729"/>
                      </a:lnTo>
                      <a:cubicBezTo>
                        <a:pt x="752352" y="64820"/>
                        <a:pt x="762863" y="89927"/>
                        <a:pt x="762202" y="119018"/>
                      </a:cubicBezTo>
                      <a:lnTo>
                        <a:pt x="437634" y="132921"/>
                      </a:lnTo>
                      <a:lnTo>
                        <a:pt x="169859" y="113086"/>
                      </a:lnTo>
                      <a:lnTo>
                        <a:pt x="30" y="89287"/>
                      </a:lnTo>
                      <a:cubicBezTo>
                        <a:pt x="-631" y="61518"/>
                        <a:pt x="9876" y="27769"/>
                        <a:pt x="92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0" name="Cięciwa 313"/>
                <p:cNvSpPr>
                  <a:spLocks/>
                </p:cNvSpPr>
                <p:nvPr/>
              </p:nvSpPr>
              <p:spPr bwMode="auto">
                <a:xfrm rot="20584009" flipH="1">
                  <a:off x="5715" y="41181"/>
                  <a:ext cx="166370" cy="156210"/>
                </a:xfrm>
                <a:custGeom>
                  <a:avLst/>
                  <a:gdLst>
                    <a:gd name="T0" fmla="*/ 140125 w 166370"/>
                    <a:gd name="T1" fmla="*/ 135045 h 156210"/>
                    <a:gd name="T2" fmla="*/ 43542 w 166370"/>
                    <a:gd name="T3" fmla="*/ 146770 h 156210"/>
                    <a:gd name="T4" fmla="*/ 3194 w 166370"/>
                    <a:gd name="T5" fmla="*/ 56671 h 156210"/>
                    <a:gd name="T6" fmla="*/ 83185 w 166370"/>
                    <a:gd name="T7" fmla="*/ 0 h 156210"/>
                    <a:gd name="T8" fmla="*/ 140125 w 166370"/>
                    <a:gd name="T9" fmla="*/ 135045 h 1562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6370" h="156210">
                      <a:moveTo>
                        <a:pt x="140125" y="135045"/>
                      </a:moveTo>
                      <a:cubicBezTo>
                        <a:pt x="113986" y="158089"/>
                        <a:pt x="75063" y="162814"/>
                        <a:pt x="43542" y="146770"/>
                      </a:cubicBezTo>
                      <a:cubicBezTo>
                        <a:pt x="9268" y="129325"/>
                        <a:pt x="-7504" y="91871"/>
                        <a:pt x="3194" y="56671"/>
                      </a:cubicBezTo>
                      <a:cubicBezTo>
                        <a:pt x="13389" y="23129"/>
                        <a:pt x="46035" y="0"/>
                        <a:pt x="83185" y="0"/>
                      </a:cubicBezTo>
                      <a:lnTo>
                        <a:pt x="140125" y="135045"/>
                      </a:lnTo>
                      <a:close/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1" name="Dowolny kształt 314"/>
                <p:cNvSpPr>
                  <a:spLocks/>
                </p:cNvSpPr>
                <p:nvPr/>
              </p:nvSpPr>
              <p:spPr bwMode="auto">
                <a:xfrm flipH="1">
                  <a:off x="24765" y="83091"/>
                  <a:ext cx="65405" cy="73025"/>
                </a:xfrm>
                <a:custGeom>
                  <a:avLst/>
                  <a:gdLst>
                    <a:gd name="T0" fmla="*/ 0 w 65456"/>
                    <a:gd name="T1" fmla="*/ 0 h 73390"/>
                    <a:gd name="T2" fmla="*/ 61441 w 65456"/>
                    <a:gd name="T3" fmla="*/ 0 h 73390"/>
                    <a:gd name="T4" fmla="*/ 65405 w 65456"/>
                    <a:gd name="T5" fmla="*/ 69078 h 73390"/>
                    <a:gd name="T6" fmla="*/ 3964 w 65456"/>
                    <a:gd name="T7" fmla="*/ 73025 h 73390"/>
                    <a:gd name="T8" fmla="*/ 0 w 65456"/>
                    <a:gd name="T9" fmla="*/ 0 h 733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5456" h="73390">
                      <a:moveTo>
                        <a:pt x="0" y="0"/>
                      </a:moveTo>
                      <a:lnTo>
                        <a:pt x="61489" y="0"/>
                      </a:lnTo>
                      <a:lnTo>
                        <a:pt x="65456" y="69423"/>
                      </a:lnTo>
                      <a:lnTo>
                        <a:pt x="3967" y="733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2" name="Cięciwa 311"/>
                <p:cNvSpPr>
                  <a:spLocks/>
                </p:cNvSpPr>
                <p:nvPr/>
              </p:nvSpPr>
              <p:spPr bwMode="auto">
                <a:xfrm rot="1015991">
                  <a:off x="510540" y="64041"/>
                  <a:ext cx="166370" cy="156210"/>
                </a:xfrm>
                <a:custGeom>
                  <a:avLst/>
                  <a:gdLst>
                    <a:gd name="T0" fmla="*/ 140125 w 166370"/>
                    <a:gd name="T1" fmla="*/ 135045 h 156210"/>
                    <a:gd name="T2" fmla="*/ 43542 w 166370"/>
                    <a:gd name="T3" fmla="*/ 146770 h 156210"/>
                    <a:gd name="T4" fmla="*/ 3194 w 166370"/>
                    <a:gd name="T5" fmla="*/ 56671 h 156210"/>
                    <a:gd name="T6" fmla="*/ 83185 w 166370"/>
                    <a:gd name="T7" fmla="*/ 0 h 156210"/>
                    <a:gd name="T8" fmla="*/ 140125 w 166370"/>
                    <a:gd name="T9" fmla="*/ 135045 h 1562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6370" h="156210">
                      <a:moveTo>
                        <a:pt x="140125" y="135045"/>
                      </a:moveTo>
                      <a:cubicBezTo>
                        <a:pt x="113986" y="158089"/>
                        <a:pt x="75063" y="162814"/>
                        <a:pt x="43542" y="146770"/>
                      </a:cubicBezTo>
                      <a:cubicBezTo>
                        <a:pt x="9268" y="129325"/>
                        <a:pt x="-7504" y="91871"/>
                        <a:pt x="3194" y="56671"/>
                      </a:cubicBezTo>
                      <a:cubicBezTo>
                        <a:pt x="13389" y="23129"/>
                        <a:pt x="46035" y="0"/>
                        <a:pt x="83185" y="0"/>
                      </a:cubicBezTo>
                      <a:lnTo>
                        <a:pt x="140125" y="135045"/>
                      </a:lnTo>
                      <a:close/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3" name="Dowolny kształt 312"/>
                <p:cNvSpPr>
                  <a:spLocks/>
                </p:cNvSpPr>
                <p:nvPr/>
              </p:nvSpPr>
              <p:spPr bwMode="auto">
                <a:xfrm>
                  <a:off x="586740" y="100236"/>
                  <a:ext cx="65405" cy="73025"/>
                </a:xfrm>
                <a:custGeom>
                  <a:avLst/>
                  <a:gdLst>
                    <a:gd name="T0" fmla="*/ 0 w 65456"/>
                    <a:gd name="T1" fmla="*/ 0 h 73390"/>
                    <a:gd name="T2" fmla="*/ 61441 w 65456"/>
                    <a:gd name="T3" fmla="*/ 0 h 73390"/>
                    <a:gd name="T4" fmla="*/ 65405 w 65456"/>
                    <a:gd name="T5" fmla="*/ 69078 h 73390"/>
                    <a:gd name="T6" fmla="*/ 3964 w 65456"/>
                    <a:gd name="T7" fmla="*/ 73025 h 73390"/>
                    <a:gd name="T8" fmla="*/ 0 w 65456"/>
                    <a:gd name="T9" fmla="*/ 0 h 733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5456" h="73390">
                      <a:moveTo>
                        <a:pt x="0" y="0"/>
                      </a:moveTo>
                      <a:lnTo>
                        <a:pt x="61489" y="0"/>
                      </a:lnTo>
                      <a:lnTo>
                        <a:pt x="65456" y="69423"/>
                      </a:lnTo>
                      <a:lnTo>
                        <a:pt x="3967" y="733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4" name="Dowolny kształt 318"/>
                <p:cNvSpPr>
                  <a:spLocks/>
                </p:cNvSpPr>
                <p:nvPr/>
              </p:nvSpPr>
              <p:spPr bwMode="auto">
                <a:xfrm>
                  <a:off x="508635" y="92616"/>
                  <a:ext cx="31750" cy="100965"/>
                </a:xfrm>
                <a:custGeom>
                  <a:avLst/>
                  <a:gdLst>
                    <a:gd name="T0" fmla="*/ 21846 w 31795"/>
                    <a:gd name="T1" fmla="*/ 0 h 101159"/>
                    <a:gd name="T2" fmla="*/ 59 w 31795"/>
                    <a:gd name="T3" fmla="*/ 45534 h 101159"/>
                    <a:gd name="T4" fmla="*/ 15904 w 31795"/>
                    <a:gd name="T5" fmla="*/ 85127 h 101159"/>
                    <a:gd name="T6" fmla="*/ 31750 w 31795"/>
                    <a:gd name="T7" fmla="*/ 100965 h 10115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1795" h="101159">
                      <a:moveTo>
                        <a:pt x="21877" y="0"/>
                      </a:moveTo>
                      <a:cubicBezTo>
                        <a:pt x="11464" y="15703"/>
                        <a:pt x="1051" y="31406"/>
                        <a:pt x="59" y="45621"/>
                      </a:cubicBezTo>
                      <a:cubicBezTo>
                        <a:pt x="-933" y="59836"/>
                        <a:pt x="10638" y="76035"/>
                        <a:pt x="15927" y="85291"/>
                      </a:cubicBezTo>
                      <a:cubicBezTo>
                        <a:pt x="21216" y="94547"/>
                        <a:pt x="26505" y="97853"/>
                        <a:pt x="31795" y="10115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grpSp>
            <p:nvGrpSpPr>
              <p:cNvPr id="48" name="Grupa 323"/>
              <p:cNvGrpSpPr>
                <a:grpSpLocks/>
              </p:cNvGrpSpPr>
              <p:nvPr/>
            </p:nvGrpSpPr>
            <p:grpSpPr bwMode="auto">
              <a:xfrm>
                <a:off x="0" y="97155"/>
                <a:ext cx="1416050" cy="625475"/>
                <a:chOff x="0" y="0"/>
                <a:chExt cx="1416175" cy="625696"/>
              </a:xfrm>
            </p:grpSpPr>
            <p:sp>
              <p:nvSpPr>
                <p:cNvPr id="50" name="Dowolny kształt 317"/>
                <p:cNvSpPr>
                  <a:spLocks/>
                </p:cNvSpPr>
                <p:nvPr/>
              </p:nvSpPr>
              <p:spPr bwMode="auto">
                <a:xfrm rot="1745479">
                  <a:off x="1199408" y="0"/>
                  <a:ext cx="216767" cy="262010"/>
                </a:xfrm>
                <a:custGeom>
                  <a:avLst/>
                  <a:gdLst>
                    <a:gd name="T0" fmla="*/ 24914 w 412872"/>
                    <a:gd name="T1" fmla="*/ 180597 h 424217"/>
                    <a:gd name="T2" fmla="*/ 45942 w 412872"/>
                    <a:gd name="T3" fmla="*/ 191291 h 424217"/>
                    <a:gd name="T4" fmla="*/ 77579 w 412872"/>
                    <a:gd name="T5" fmla="*/ 59278 h 424217"/>
                    <a:gd name="T6" fmla="*/ 144141 w 412872"/>
                    <a:gd name="T7" fmla="*/ 31641 h 424217"/>
                    <a:gd name="T8" fmla="*/ 183407 w 412872"/>
                    <a:gd name="T9" fmla="*/ 81510 h 424217"/>
                    <a:gd name="T10" fmla="*/ 130065 w 412872"/>
                    <a:gd name="T11" fmla="*/ 171715 h 424217"/>
                    <a:gd name="T12" fmla="*/ 43384 w 412872"/>
                    <a:gd name="T13" fmla="*/ 199168 h 424217"/>
                    <a:gd name="T14" fmla="*/ 26714 w 412872"/>
                    <a:gd name="T15" fmla="*/ 191324 h 424217"/>
                    <a:gd name="T16" fmla="*/ 43 w 412872"/>
                    <a:gd name="T17" fmla="*/ 238388 h 424217"/>
                    <a:gd name="T18" fmla="*/ 33382 w 412872"/>
                    <a:gd name="T19" fmla="*/ 261920 h 424217"/>
                    <a:gd name="T20" fmla="*/ 56719 w 412872"/>
                    <a:gd name="T21" fmla="*/ 230544 h 424217"/>
                    <a:gd name="T22" fmla="*/ 163404 w 412872"/>
                    <a:gd name="T23" fmla="*/ 191324 h 424217"/>
                    <a:gd name="T24" fmla="*/ 216746 w 412872"/>
                    <a:gd name="T25" fmla="*/ 89353 h 424217"/>
                    <a:gd name="T26" fmla="*/ 158043 w 412872"/>
                    <a:gd name="T27" fmla="*/ 2295 h 424217"/>
                    <a:gd name="T28" fmla="*/ 59159 w 412872"/>
                    <a:gd name="T29" fmla="*/ 42090 h 424217"/>
                    <a:gd name="T30" fmla="*/ 24914 w 412872"/>
                    <a:gd name="T31" fmla="*/ 180597 h 42421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12872" h="424217">
                      <a:moveTo>
                        <a:pt x="47454" y="292403"/>
                      </a:moveTo>
                      <a:cubicBezTo>
                        <a:pt x="43258" y="332664"/>
                        <a:pt x="72219" y="338610"/>
                        <a:pt x="87504" y="309716"/>
                      </a:cubicBezTo>
                      <a:cubicBezTo>
                        <a:pt x="102789" y="280822"/>
                        <a:pt x="116591" y="139057"/>
                        <a:pt x="147764" y="95976"/>
                      </a:cubicBezTo>
                      <a:cubicBezTo>
                        <a:pt x="178937" y="52895"/>
                        <a:pt x="240948" y="45230"/>
                        <a:pt x="274543" y="51229"/>
                      </a:cubicBezTo>
                      <a:cubicBezTo>
                        <a:pt x="308138" y="57228"/>
                        <a:pt x="353801" y="94172"/>
                        <a:pt x="349332" y="131971"/>
                      </a:cubicBezTo>
                      <a:cubicBezTo>
                        <a:pt x="344863" y="169770"/>
                        <a:pt x="292182" y="246271"/>
                        <a:pt x="247732" y="278021"/>
                      </a:cubicBezTo>
                      <a:cubicBezTo>
                        <a:pt x="203282" y="309771"/>
                        <a:pt x="115440" y="317179"/>
                        <a:pt x="82632" y="322471"/>
                      </a:cubicBezTo>
                      <a:cubicBezTo>
                        <a:pt x="49824" y="327763"/>
                        <a:pt x="64640" y="299188"/>
                        <a:pt x="50882" y="309771"/>
                      </a:cubicBezTo>
                      <a:cubicBezTo>
                        <a:pt x="37124" y="320354"/>
                        <a:pt x="-2035" y="366921"/>
                        <a:pt x="82" y="385971"/>
                      </a:cubicBezTo>
                      <a:cubicBezTo>
                        <a:pt x="2199" y="405021"/>
                        <a:pt x="45590" y="426188"/>
                        <a:pt x="63582" y="424071"/>
                      </a:cubicBezTo>
                      <a:cubicBezTo>
                        <a:pt x="81574" y="421954"/>
                        <a:pt x="66757" y="392321"/>
                        <a:pt x="108032" y="373271"/>
                      </a:cubicBezTo>
                      <a:cubicBezTo>
                        <a:pt x="149307" y="354221"/>
                        <a:pt x="260432" y="347871"/>
                        <a:pt x="311232" y="309771"/>
                      </a:cubicBezTo>
                      <a:cubicBezTo>
                        <a:pt x="362032" y="271671"/>
                        <a:pt x="414534" y="195680"/>
                        <a:pt x="412832" y="144671"/>
                      </a:cubicBezTo>
                      <a:cubicBezTo>
                        <a:pt x="411130" y="93662"/>
                        <a:pt x="354996" y="18532"/>
                        <a:pt x="301021" y="3715"/>
                      </a:cubicBezTo>
                      <a:cubicBezTo>
                        <a:pt x="247046" y="-11102"/>
                        <a:pt x="154940" y="20032"/>
                        <a:pt x="112679" y="68147"/>
                      </a:cubicBezTo>
                      <a:cubicBezTo>
                        <a:pt x="70418" y="116262"/>
                        <a:pt x="51650" y="252142"/>
                        <a:pt x="47454" y="2924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1" name="Dowolny kształt 180"/>
                <p:cNvSpPr>
                  <a:spLocks/>
                </p:cNvSpPr>
                <p:nvPr/>
              </p:nvSpPr>
              <p:spPr bwMode="auto">
                <a:xfrm>
                  <a:off x="374073" y="338447"/>
                  <a:ext cx="178552" cy="143082"/>
                </a:xfrm>
                <a:custGeom>
                  <a:avLst/>
                  <a:gdLst>
                    <a:gd name="T0" fmla="*/ 261 w 178552"/>
                    <a:gd name="T1" fmla="*/ 140133 h 143082"/>
                    <a:gd name="T2" fmla="*/ 133176 w 178552"/>
                    <a:gd name="T3" fmla="*/ 1194 h 143082"/>
                    <a:gd name="T4" fmla="*/ 170806 w 178552"/>
                    <a:gd name="T5" fmla="*/ 88607 h 143082"/>
                    <a:gd name="T6" fmla="*/ 261 w 178552"/>
                    <a:gd name="T7" fmla="*/ 140133 h 14308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78552" h="143082">
                      <a:moveTo>
                        <a:pt x="261" y="140133"/>
                      </a:moveTo>
                      <a:cubicBezTo>
                        <a:pt x="-6011" y="125564"/>
                        <a:pt x="102762" y="12764"/>
                        <a:pt x="133176" y="1194"/>
                      </a:cubicBezTo>
                      <a:cubicBezTo>
                        <a:pt x="163590" y="-10377"/>
                        <a:pt x="192958" y="65451"/>
                        <a:pt x="170806" y="88607"/>
                      </a:cubicBezTo>
                      <a:cubicBezTo>
                        <a:pt x="148654" y="111763"/>
                        <a:pt x="6533" y="154702"/>
                        <a:pt x="261" y="140133"/>
                      </a:cubicBezTo>
                      <a:close/>
                    </a:path>
                  </a:pathLst>
                </a:cu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2" name="Dowolny kształt 175"/>
                <p:cNvSpPr>
                  <a:spLocks/>
                </p:cNvSpPr>
                <p:nvPr/>
              </p:nvSpPr>
              <p:spPr bwMode="auto">
                <a:xfrm>
                  <a:off x="486889" y="332509"/>
                  <a:ext cx="105126" cy="91242"/>
                </a:xfrm>
                <a:custGeom>
                  <a:avLst/>
                  <a:gdLst>
                    <a:gd name="T0" fmla="*/ 0 w 105126"/>
                    <a:gd name="T1" fmla="*/ 37687 h 91242"/>
                    <a:gd name="T2" fmla="*/ 0 w 105126"/>
                    <a:gd name="T3" fmla="*/ 37687 h 91242"/>
                    <a:gd name="T4" fmla="*/ 81324 w 105126"/>
                    <a:gd name="T5" fmla="*/ 0 h 91242"/>
                    <a:gd name="T6" fmla="*/ 105126 w 105126"/>
                    <a:gd name="T7" fmla="*/ 79341 h 91242"/>
                    <a:gd name="T8" fmla="*/ 83307 w 105126"/>
                    <a:gd name="T9" fmla="*/ 91242 h 91242"/>
                    <a:gd name="T10" fmla="*/ 81324 w 105126"/>
                    <a:gd name="T11" fmla="*/ 61489 h 91242"/>
                    <a:gd name="T12" fmla="*/ 9950 w 105126"/>
                    <a:gd name="T13" fmla="*/ 75737 h 91242"/>
                    <a:gd name="T14" fmla="*/ 0 w 105126"/>
                    <a:gd name="T15" fmla="*/ 37687 h 912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05126" h="91242">
                      <a:moveTo>
                        <a:pt x="0" y="37687"/>
                      </a:moveTo>
                      <a:lnTo>
                        <a:pt x="0" y="37687"/>
                      </a:lnTo>
                      <a:lnTo>
                        <a:pt x="81324" y="0"/>
                      </a:lnTo>
                      <a:lnTo>
                        <a:pt x="105126" y="79341"/>
                      </a:lnTo>
                      <a:lnTo>
                        <a:pt x="83307" y="91242"/>
                      </a:lnTo>
                      <a:lnTo>
                        <a:pt x="81324" y="61489"/>
                      </a:lnTo>
                      <a:cubicBezTo>
                        <a:pt x="68810" y="58266"/>
                        <a:pt x="22464" y="78960"/>
                        <a:pt x="9950" y="75737"/>
                      </a:cubicBezTo>
                      <a:lnTo>
                        <a:pt x="0" y="376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3" name="Dowolny kształt 181"/>
                <p:cNvSpPr>
                  <a:spLocks/>
                </p:cNvSpPr>
                <p:nvPr/>
              </p:nvSpPr>
              <p:spPr bwMode="auto">
                <a:xfrm>
                  <a:off x="1092530" y="148442"/>
                  <a:ext cx="89258" cy="85291"/>
                </a:xfrm>
                <a:custGeom>
                  <a:avLst/>
                  <a:gdLst>
                    <a:gd name="T0" fmla="*/ 0 w 89258"/>
                    <a:gd name="T1" fmla="*/ 15868 h 85291"/>
                    <a:gd name="T2" fmla="*/ 73390 w 89258"/>
                    <a:gd name="T3" fmla="*/ 0 h 85291"/>
                    <a:gd name="T4" fmla="*/ 89258 w 89258"/>
                    <a:gd name="T5" fmla="*/ 73390 h 85291"/>
                    <a:gd name="T6" fmla="*/ 31736 w 89258"/>
                    <a:gd name="T7" fmla="*/ 85291 h 85291"/>
                    <a:gd name="T8" fmla="*/ 0 w 89258"/>
                    <a:gd name="T9" fmla="*/ 15868 h 852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9258" h="85291">
                      <a:moveTo>
                        <a:pt x="0" y="15868"/>
                      </a:moveTo>
                      <a:lnTo>
                        <a:pt x="73390" y="0"/>
                      </a:lnTo>
                      <a:lnTo>
                        <a:pt x="89258" y="73390"/>
                      </a:lnTo>
                      <a:lnTo>
                        <a:pt x="31736" y="85291"/>
                      </a:lnTo>
                      <a:lnTo>
                        <a:pt x="0" y="158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4" name="Dowolny kształt 320"/>
                <p:cNvSpPr>
                  <a:spLocks/>
                </p:cNvSpPr>
                <p:nvPr/>
              </p:nvSpPr>
              <p:spPr bwMode="auto">
                <a:xfrm>
                  <a:off x="308759" y="457200"/>
                  <a:ext cx="71406" cy="70001"/>
                </a:xfrm>
                <a:custGeom>
                  <a:avLst/>
                  <a:gdLst>
                    <a:gd name="T0" fmla="*/ 0 w 71406"/>
                    <a:gd name="T1" fmla="*/ 25786 h 70001"/>
                    <a:gd name="T2" fmla="*/ 59505 w 71406"/>
                    <a:gd name="T3" fmla="*/ 0 h 70001"/>
                    <a:gd name="T4" fmla="*/ 71406 w 71406"/>
                    <a:gd name="T5" fmla="*/ 49588 h 70001"/>
                    <a:gd name="T6" fmla="*/ 9957 w 71406"/>
                    <a:gd name="T7" fmla="*/ 69504 h 70001"/>
                    <a:gd name="T8" fmla="*/ 0 w 71406"/>
                    <a:gd name="T9" fmla="*/ 25786 h 70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406" h="70001">
                      <a:moveTo>
                        <a:pt x="0" y="25786"/>
                      </a:moveTo>
                      <a:lnTo>
                        <a:pt x="59505" y="0"/>
                      </a:lnTo>
                      <a:lnTo>
                        <a:pt x="71406" y="49588"/>
                      </a:lnTo>
                      <a:cubicBezTo>
                        <a:pt x="59553" y="44974"/>
                        <a:pt x="21810" y="74118"/>
                        <a:pt x="9957" y="69504"/>
                      </a:cubicBezTo>
                      <a:lnTo>
                        <a:pt x="0" y="257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5" name="Dowolny kształt 321"/>
                <p:cNvSpPr>
                  <a:spLocks/>
                </p:cNvSpPr>
                <p:nvPr/>
              </p:nvSpPr>
              <p:spPr bwMode="auto">
                <a:xfrm>
                  <a:off x="0" y="504702"/>
                  <a:ext cx="315379" cy="120994"/>
                </a:xfrm>
                <a:custGeom>
                  <a:avLst/>
                  <a:gdLst>
                    <a:gd name="T0" fmla="*/ 315379 w 315379"/>
                    <a:gd name="T1" fmla="*/ 0 h 120994"/>
                    <a:gd name="T2" fmla="*/ 117027 w 315379"/>
                    <a:gd name="T3" fmla="*/ 97192 h 120994"/>
                    <a:gd name="T4" fmla="*/ 0 w 315379"/>
                    <a:gd name="T5" fmla="*/ 120994 h 12099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15379" h="120994">
                      <a:moveTo>
                        <a:pt x="315379" y="0"/>
                      </a:moveTo>
                      <a:cubicBezTo>
                        <a:pt x="242484" y="38513"/>
                        <a:pt x="169590" y="77026"/>
                        <a:pt x="117027" y="97192"/>
                      </a:cubicBezTo>
                      <a:cubicBezTo>
                        <a:pt x="64464" y="117358"/>
                        <a:pt x="32232" y="119176"/>
                        <a:pt x="0" y="120994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6" name="Dowolny kształt 319"/>
                <p:cNvSpPr>
                  <a:spLocks/>
                </p:cNvSpPr>
                <p:nvPr/>
              </p:nvSpPr>
              <p:spPr bwMode="auto">
                <a:xfrm>
                  <a:off x="564078" y="154380"/>
                  <a:ext cx="565301" cy="259841"/>
                </a:xfrm>
                <a:custGeom>
                  <a:avLst/>
                  <a:gdLst>
                    <a:gd name="T0" fmla="*/ 0 w 565301"/>
                    <a:gd name="T1" fmla="*/ 172566 h 259841"/>
                    <a:gd name="T2" fmla="*/ 527614 w 565301"/>
                    <a:gd name="T3" fmla="*/ 0 h 259841"/>
                    <a:gd name="T4" fmla="*/ 565301 w 565301"/>
                    <a:gd name="T5" fmla="*/ 103143 h 259841"/>
                    <a:gd name="T6" fmla="*/ 25785 w 565301"/>
                    <a:gd name="T7" fmla="*/ 259841 h 259841"/>
                    <a:gd name="T8" fmla="*/ 0 w 565301"/>
                    <a:gd name="T9" fmla="*/ 172566 h 2598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65301" h="259841">
                      <a:moveTo>
                        <a:pt x="0" y="172566"/>
                      </a:moveTo>
                      <a:lnTo>
                        <a:pt x="527614" y="0"/>
                      </a:lnTo>
                      <a:lnTo>
                        <a:pt x="565301" y="103143"/>
                      </a:lnTo>
                      <a:lnTo>
                        <a:pt x="25785" y="259841"/>
                      </a:lnTo>
                      <a:lnTo>
                        <a:pt x="0" y="172566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sp>
            <p:nvSpPr>
              <p:cNvPr id="49" name="Dowolny kształt 329"/>
              <p:cNvSpPr>
                <a:spLocks/>
              </p:cNvSpPr>
              <p:nvPr/>
            </p:nvSpPr>
            <p:spPr bwMode="auto">
              <a:xfrm>
                <a:off x="1367790" y="91440"/>
                <a:ext cx="31750" cy="100330"/>
              </a:xfrm>
              <a:custGeom>
                <a:avLst/>
                <a:gdLst>
                  <a:gd name="T0" fmla="*/ 21846 w 31795"/>
                  <a:gd name="T1" fmla="*/ 0 h 101159"/>
                  <a:gd name="T2" fmla="*/ 59 w 31795"/>
                  <a:gd name="T3" fmla="*/ 45247 h 101159"/>
                  <a:gd name="T4" fmla="*/ 15904 w 31795"/>
                  <a:gd name="T5" fmla="*/ 84592 h 101159"/>
                  <a:gd name="T6" fmla="*/ 31750 w 31795"/>
                  <a:gd name="T7" fmla="*/ 100330 h 1011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795" h="101159">
                    <a:moveTo>
                      <a:pt x="21877" y="0"/>
                    </a:moveTo>
                    <a:cubicBezTo>
                      <a:pt x="11464" y="15703"/>
                      <a:pt x="1051" y="31406"/>
                      <a:pt x="59" y="45621"/>
                    </a:cubicBezTo>
                    <a:cubicBezTo>
                      <a:pt x="-933" y="59836"/>
                      <a:pt x="10638" y="76035"/>
                      <a:pt x="15927" y="85291"/>
                    </a:cubicBezTo>
                    <a:cubicBezTo>
                      <a:pt x="21216" y="94547"/>
                      <a:pt x="26505" y="97853"/>
                      <a:pt x="31795" y="101159"/>
                    </a:cubicBezTo>
                  </a:path>
                </a:pathLst>
              </a:cu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78" name="Grupa 446"/>
          <p:cNvGrpSpPr>
            <a:grpSpLocks/>
          </p:cNvGrpSpPr>
          <p:nvPr/>
        </p:nvGrpSpPr>
        <p:grpSpPr bwMode="auto">
          <a:xfrm>
            <a:off x="6258180" y="4116146"/>
            <a:ext cx="2005012" cy="2386013"/>
            <a:chOff x="0" y="0"/>
            <a:chExt cx="1756410" cy="2127885"/>
          </a:xfrm>
        </p:grpSpPr>
        <p:sp>
          <p:nvSpPr>
            <p:cNvPr id="79" name="Dowolny kształt 388"/>
            <p:cNvSpPr>
              <a:spLocks/>
            </p:cNvSpPr>
            <p:nvPr/>
          </p:nvSpPr>
          <p:spPr bwMode="auto">
            <a:xfrm>
              <a:off x="908685" y="689610"/>
              <a:ext cx="847725" cy="1438275"/>
            </a:xfrm>
            <a:custGeom>
              <a:avLst/>
              <a:gdLst>
                <a:gd name="T0" fmla="*/ 420861 w 909773"/>
                <a:gd name="T1" fmla="*/ 1259155 h 1592611"/>
                <a:gd name="T2" fmla="*/ 432695 w 909773"/>
                <a:gd name="T3" fmla="*/ 1413990 h 1592611"/>
                <a:gd name="T4" fmla="*/ 480030 w 909773"/>
                <a:gd name="T5" fmla="*/ 1419725 h 1592611"/>
                <a:gd name="T6" fmla="*/ 645704 w 909773"/>
                <a:gd name="T7" fmla="*/ 1431194 h 1592611"/>
                <a:gd name="T8" fmla="*/ 633870 w 909773"/>
                <a:gd name="T9" fmla="*/ 1299297 h 1592611"/>
                <a:gd name="T10" fmla="*/ 633967 w 909773"/>
                <a:gd name="T11" fmla="*/ 1173135 h 1592611"/>
                <a:gd name="T12" fmla="*/ 610202 w 909773"/>
                <a:gd name="T13" fmla="*/ 989627 h 1592611"/>
                <a:gd name="T14" fmla="*/ 616119 w 909773"/>
                <a:gd name="T15" fmla="*/ 840526 h 1592611"/>
                <a:gd name="T16" fmla="*/ 663454 w 909773"/>
                <a:gd name="T17" fmla="*/ 628345 h 1592611"/>
                <a:gd name="T18" fmla="*/ 698956 w 909773"/>
                <a:gd name="T19" fmla="*/ 909342 h 1592611"/>
                <a:gd name="T20" fmla="*/ 740374 w 909773"/>
                <a:gd name="T21" fmla="*/ 1127258 h 1592611"/>
                <a:gd name="T22" fmla="*/ 687122 w 909773"/>
                <a:gd name="T23" fmla="*/ 1322236 h 1592611"/>
                <a:gd name="T24" fmla="*/ 752208 w 909773"/>
                <a:gd name="T25" fmla="*/ 1276359 h 1592611"/>
                <a:gd name="T26" fmla="*/ 799544 w 909773"/>
                <a:gd name="T27" fmla="*/ 1379582 h 1592611"/>
                <a:gd name="T28" fmla="*/ 817294 w 909773"/>
                <a:gd name="T29" fmla="*/ 1402521 h 1592611"/>
                <a:gd name="T30" fmla="*/ 835045 w 909773"/>
                <a:gd name="T31" fmla="*/ 1356644 h 1592611"/>
                <a:gd name="T32" fmla="*/ 846879 w 909773"/>
                <a:gd name="T33" fmla="*/ 1276359 h 1592611"/>
                <a:gd name="T34" fmla="*/ 811377 w 909773"/>
                <a:gd name="T35" fmla="*/ 1167401 h 1592611"/>
                <a:gd name="T36" fmla="*/ 817294 w 909773"/>
                <a:gd name="T37" fmla="*/ 1069912 h 1592611"/>
                <a:gd name="T38" fmla="*/ 817294 w 909773"/>
                <a:gd name="T39" fmla="*/ 920811 h 1592611"/>
                <a:gd name="T40" fmla="*/ 787710 w 909773"/>
                <a:gd name="T41" fmla="*/ 863465 h 1592611"/>
                <a:gd name="T42" fmla="*/ 811377 w 909773"/>
                <a:gd name="T43" fmla="*/ 679956 h 1592611"/>
                <a:gd name="T44" fmla="*/ 769959 w 909773"/>
                <a:gd name="T45" fmla="*/ 496448 h 1592611"/>
                <a:gd name="T46" fmla="*/ 710790 w 909773"/>
                <a:gd name="T47" fmla="*/ 416163 h 1592611"/>
                <a:gd name="T48" fmla="*/ 627953 w 909773"/>
                <a:gd name="T49" fmla="*/ 376021 h 1592611"/>
                <a:gd name="T50" fmla="*/ 562867 w 909773"/>
                <a:gd name="T51" fmla="*/ 324409 h 1592611"/>
                <a:gd name="T52" fmla="*/ 515531 w 909773"/>
                <a:gd name="T53" fmla="*/ 284266 h 1592611"/>
                <a:gd name="T54" fmla="*/ 515531 w 909773"/>
                <a:gd name="T55" fmla="*/ 238389 h 1592611"/>
                <a:gd name="T56" fmla="*/ 562867 w 909773"/>
                <a:gd name="T57" fmla="*/ 140900 h 1592611"/>
                <a:gd name="T58" fmla="*/ 509615 w 909773"/>
                <a:gd name="T59" fmla="*/ 31942 h 1592611"/>
                <a:gd name="T60" fmla="*/ 391276 w 909773"/>
                <a:gd name="T61" fmla="*/ 3269 h 1592611"/>
                <a:gd name="T62" fmla="*/ 326190 w 909773"/>
                <a:gd name="T63" fmla="*/ 95023 h 1592611"/>
                <a:gd name="T64" fmla="*/ 332107 w 909773"/>
                <a:gd name="T65" fmla="*/ 152370 h 1592611"/>
                <a:gd name="T66" fmla="*/ 355775 w 909773"/>
                <a:gd name="T67" fmla="*/ 261328 h 1592611"/>
                <a:gd name="T68" fmla="*/ 379442 w 909773"/>
                <a:gd name="T69" fmla="*/ 307205 h 1592611"/>
                <a:gd name="T70" fmla="*/ 320273 w 909773"/>
                <a:gd name="T71" fmla="*/ 341613 h 1592611"/>
                <a:gd name="T72" fmla="*/ 172350 w 909773"/>
                <a:gd name="T73" fmla="*/ 410428 h 1592611"/>
                <a:gd name="T74" fmla="*/ 101347 w 909773"/>
                <a:gd name="T75" fmla="*/ 605406 h 1592611"/>
                <a:gd name="T76" fmla="*/ 101347 w 909773"/>
                <a:gd name="T77" fmla="*/ 811853 h 1592611"/>
                <a:gd name="T78" fmla="*/ 65846 w 909773"/>
                <a:gd name="T79" fmla="*/ 1058442 h 1592611"/>
                <a:gd name="T80" fmla="*/ 6676 w 909773"/>
                <a:gd name="T81" fmla="*/ 1190339 h 1592611"/>
                <a:gd name="T82" fmla="*/ 6676 w 909773"/>
                <a:gd name="T83" fmla="*/ 1316501 h 1592611"/>
                <a:gd name="T84" fmla="*/ 54012 w 909773"/>
                <a:gd name="T85" fmla="*/ 1327970 h 1592611"/>
                <a:gd name="T86" fmla="*/ 101347 w 909773"/>
                <a:gd name="T87" fmla="*/ 1224747 h 1592611"/>
                <a:gd name="T88" fmla="*/ 142765 w 909773"/>
                <a:gd name="T89" fmla="*/ 1282093 h 1592611"/>
                <a:gd name="T90" fmla="*/ 130932 w 909773"/>
                <a:gd name="T91" fmla="*/ 1110054 h 1592611"/>
                <a:gd name="T92" fmla="*/ 201935 w 909773"/>
                <a:gd name="T93" fmla="*/ 926546 h 1592611"/>
                <a:gd name="T94" fmla="*/ 243353 w 909773"/>
                <a:gd name="T95" fmla="*/ 651283 h 1592611"/>
                <a:gd name="T96" fmla="*/ 261104 w 909773"/>
                <a:gd name="T97" fmla="*/ 794649 h 1592611"/>
                <a:gd name="T98" fmla="*/ 261104 w 909773"/>
                <a:gd name="T99" fmla="*/ 995361 h 1592611"/>
                <a:gd name="T100" fmla="*/ 221909 w 909773"/>
                <a:gd name="T101" fmla="*/ 1150428 h 1592611"/>
                <a:gd name="T102" fmla="*/ 213769 w 909773"/>
                <a:gd name="T103" fmla="*/ 1293563 h 1592611"/>
                <a:gd name="T104" fmla="*/ 213769 w 909773"/>
                <a:gd name="T105" fmla="*/ 1402521 h 1592611"/>
                <a:gd name="T106" fmla="*/ 320273 w 909773"/>
                <a:gd name="T107" fmla="*/ 1419725 h 1592611"/>
                <a:gd name="T108" fmla="*/ 391276 w 909773"/>
                <a:gd name="T109" fmla="*/ 1413990 h 1592611"/>
                <a:gd name="T110" fmla="*/ 420861 w 909773"/>
                <a:gd name="T111" fmla="*/ 1259155 h 15926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09773" h="1592611">
                  <a:moveTo>
                    <a:pt x="451665" y="1394270"/>
                  </a:moveTo>
                  <a:cubicBezTo>
                    <a:pt x="459073" y="1394270"/>
                    <a:pt x="453782" y="1536087"/>
                    <a:pt x="464365" y="1565720"/>
                  </a:cubicBezTo>
                  <a:cubicBezTo>
                    <a:pt x="474948" y="1595353"/>
                    <a:pt x="477065" y="1568895"/>
                    <a:pt x="515165" y="1572070"/>
                  </a:cubicBezTo>
                  <a:cubicBezTo>
                    <a:pt x="553265" y="1575245"/>
                    <a:pt x="665448" y="1606995"/>
                    <a:pt x="692965" y="1584770"/>
                  </a:cubicBezTo>
                  <a:cubicBezTo>
                    <a:pt x="720482" y="1562545"/>
                    <a:pt x="682364" y="1486345"/>
                    <a:pt x="680265" y="1438720"/>
                  </a:cubicBezTo>
                  <a:cubicBezTo>
                    <a:pt x="678166" y="1391095"/>
                    <a:pt x="684602" y="1356170"/>
                    <a:pt x="680369" y="1299020"/>
                  </a:cubicBezTo>
                  <a:cubicBezTo>
                    <a:pt x="676136" y="1241870"/>
                    <a:pt x="658057" y="1157203"/>
                    <a:pt x="654865" y="1095820"/>
                  </a:cubicBezTo>
                  <a:cubicBezTo>
                    <a:pt x="651673" y="1034437"/>
                    <a:pt x="651690" y="997395"/>
                    <a:pt x="661215" y="930720"/>
                  </a:cubicBezTo>
                  <a:cubicBezTo>
                    <a:pt x="670740" y="864045"/>
                    <a:pt x="697198" y="683070"/>
                    <a:pt x="712015" y="695770"/>
                  </a:cubicBezTo>
                  <a:cubicBezTo>
                    <a:pt x="726832" y="708470"/>
                    <a:pt x="736357" y="914845"/>
                    <a:pt x="750115" y="1006920"/>
                  </a:cubicBezTo>
                  <a:cubicBezTo>
                    <a:pt x="763873" y="1098995"/>
                    <a:pt x="796682" y="1172020"/>
                    <a:pt x="794565" y="1248220"/>
                  </a:cubicBezTo>
                  <a:cubicBezTo>
                    <a:pt x="792448" y="1324420"/>
                    <a:pt x="735298" y="1436603"/>
                    <a:pt x="737415" y="1464120"/>
                  </a:cubicBezTo>
                  <a:cubicBezTo>
                    <a:pt x="739532" y="1491637"/>
                    <a:pt x="787157" y="1402737"/>
                    <a:pt x="807265" y="1413320"/>
                  </a:cubicBezTo>
                  <a:cubicBezTo>
                    <a:pt x="827373" y="1423903"/>
                    <a:pt x="846423" y="1504337"/>
                    <a:pt x="858065" y="1527620"/>
                  </a:cubicBezTo>
                  <a:cubicBezTo>
                    <a:pt x="869707" y="1550903"/>
                    <a:pt x="870765" y="1557253"/>
                    <a:pt x="877115" y="1553020"/>
                  </a:cubicBezTo>
                  <a:cubicBezTo>
                    <a:pt x="883465" y="1548787"/>
                    <a:pt x="890873" y="1525503"/>
                    <a:pt x="896165" y="1502220"/>
                  </a:cubicBezTo>
                  <a:cubicBezTo>
                    <a:pt x="901457" y="1478937"/>
                    <a:pt x="913098" y="1448245"/>
                    <a:pt x="908865" y="1413320"/>
                  </a:cubicBezTo>
                  <a:cubicBezTo>
                    <a:pt x="904632" y="1378395"/>
                    <a:pt x="876057" y="1330770"/>
                    <a:pt x="870765" y="1292670"/>
                  </a:cubicBezTo>
                  <a:cubicBezTo>
                    <a:pt x="865473" y="1254570"/>
                    <a:pt x="876057" y="1230228"/>
                    <a:pt x="877115" y="1184720"/>
                  </a:cubicBezTo>
                  <a:cubicBezTo>
                    <a:pt x="878173" y="1139212"/>
                    <a:pt x="882407" y="1057720"/>
                    <a:pt x="877115" y="1019620"/>
                  </a:cubicBezTo>
                  <a:cubicBezTo>
                    <a:pt x="871823" y="981520"/>
                    <a:pt x="846423" y="1000570"/>
                    <a:pt x="845365" y="956120"/>
                  </a:cubicBezTo>
                  <a:cubicBezTo>
                    <a:pt x="844307" y="911670"/>
                    <a:pt x="873940" y="820653"/>
                    <a:pt x="870765" y="752920"/>
                  </a:cubicBezTo>
                  <a:cubicBezTo>
                    <a:pt x="867590" y="685187"/>
                    <a:pt x="844307" y="598403"/>
                    <a:pt x="826315" y="549720"/>
                  </a:cubicBezTo>
                  <a:cubicBezTo>
                    <a:pt x="808323" y="501037"/>
                    <a:pt x="788215" y="483045"/>
                    <a:pt x="762815" y="460820"/>
                  </a:cubicBezTo>
                  <a:cubicBezTo>
                    <a:pt x="737415" y="438595"/>
                    <a:pt x="700373" y="433303"/>
                    <a:pt x="673915" y="416370"/>
                  </a:cubicBezTo>
                  <a:cubicBezTo>
                    <a:pt x="647457" y="399437"/>
                    <a:pt x="624173" y="376153"/>
                    <a:pt x="604065" y="359220"/>
                  </a:cubicBezTo>
                  <a:cubicBezTo>
                    <a:pt x="583957" y="342287"/>
                    <a:pt x="561732" y="330645"/>
                    <a:pt x="553265" y="314770"/>
                  </a:cubicBezTo>
                  <a:cubicBezTo>
                    <a:pt x="544798" y="298895"/>
                    <a:pt x="544798" y="290428"/>
                    <a:pt x="553265" y="263970"/>
                  </a:cubicBezTo>
                  <a:cubicBezTo>
                    <a:pt x="561732" y="237512"/>
                    <a:pt x="605123" y="194120"/>
                    <a:pt x="604065" y="156020"/>
                  </a:cubicBezTo>
                  <a:cubicBezTo>
                    <a:pt x="603007" y="117920"/>
                    <a:pt x="577607" y="60770"/>
                    <a:pt x="546915" y="35370"/>
                  </a:cubicBezTo>
                  <a:cubicBezTo>
                    <a:pt x="516223" y="9970"/>
                    <a:pt x="452723" y="-8022"/>
                    <a:pt x="419915" y="3620"/>
                  </a:cubicBezTo>
                  <a:cubicBezTo>
                    <a:pt x="387107" y="15262"/>
                    <a:pt x="360648" y="77703"/>
                    <a:pt x="350065" y="105220"/>
                  </a:cubicBezTo>
                  <a:cubicBezTo>
                    <a:pt x="339482" y="132737"/>
                    <a:pt x="351123" y="138028"/>
                    <a:pt x="356415" y="168720"/>
                  </a:cubicBezTo>
                  <a:cubicBezTo>
                    <a:pt x="361707" y="199412"/>
                    <a:pt x="373348" y="260795"/>
                    <a:pt x="381815" y="289370"/>
                  </a:cubicBezTo>
                  <a:cubicBezTo>
                    <a:pt x="390282" y="317945"/>
                    <a:pt x="413565" y="325353"/>
                    <a:pt x="407215" y="340170"/>
                  </a:cubicBezTo>
                  <a:cubicBezTo>
                    <a:pt x="400865" y="354987"/>
                    <a:pt x="380757" y="359220"/>
                    <a:pt x="343715" y="378270"/>
                  </a:cubicBezTo>
                  <a:cubicBezTo>
                    <a:pt x="306673" y="397320"/>
                    <a:pt x="224123" y="405787"/>
                    <a:pt x="184965" y="454470"/>
                  </a:cubicBezTo>
                  <a:cubicBezTo>
                    <a:pt x="145807" y="503153"/>
                    <a:pt x="121465" y="596287"/>
                    <a:pt x="108765" y="670370"/>
                  </a:cubicBezTo>
                  <a:cubicBezTo>
                    <a:pt x="96065" y="744453"/>
                    <a:pt x="115115" y="815362"/>
                    <a:pt x="108765" y="898970"/>
                  </a:cubicBezTo>
                  <a:cubicBezTo>
                    <a:pt x="102415" y="982578"/>
                    <a:pt x="87598" y="1102170"/>
                    <a:pt x="70665" y="1172020"/>
                  </a:cubicBezTo>
                  <a:cubicBezTo>
                    <a:pt x="53732" y="1241870"/>
                    <a:pt x="17748" y="1270445"/>
                    <a:pt x="7165" y="1318070"/>
                  </a:cubicBezTo>
                  <a:cubicBezTo>
                    <a:pt x="-3418" y="1365695"/>
                    <a:pt x="-1302" y="1432370"/>
                    <a:pt x="7165" y="1457770"/>
                  </a:cubicBezTo>
                  <a:cubicBezTo>
                    <a:pt x="15632" y="1483170"/>
                    <a:pt x="41032" y="1487403"/>
                    <a:pt x="57965" y="1470470"/>
                  </a:cubicBezTo>
                  <a:cubicBezTo>
                    <a:pt x="74898" y="1453537"/>
                    <a:pt x="92890" y="1364637"/>
                    <a:pt x="108765" y="1356170"/>
                  </a:cubicBezTo>
                  <a:cubicBezTo>
                    <a:pt x="124640" y="1347703"/>
                    <a:pt x="147923" y="1440836"/>
                    <a:pt x="153215" y="1419670"/>
                  </a:cubicBezTo>
                  <a:cubicBezTo>
                    <a:pt x="158507" y="1398504"/>
                    <a:pt x="129932" y="1294787"/>
                    <a:pt x="140515" y="1229170"/>
                  </a:cubicBezTo>
                  <a:cubicBezTo>
                    <a:pt x="151098" y="1163553"/>
                    <a:pt x="196607" y="1110637"/>
                    <a:pt x="216715" y="1025970"/>
                  </a:cubicBezTo>
                  <a:cubicBezTo>
                    <a:pt x="236823" y="941303"/>
                    <a:pt x="250582" y="745512"/>
                    <a:pt x="261165" y="721170"/>
                  </a:cubicBezTo>
                  <a:cubicBezTo>
                    <a:pt x="271748" y="696828"/>
                    <a:pt x="277040" y="816420"/>
                    <a:pt x="280215" y="879920"/>
                  </a:cubicBezTo>
                  <a:cubicBezTo>
                    <a:pt x="283390" y="943420"/>
                    <a:pt x="287226" y="1036511"/>
                    <a:pt x="280215" y="1102170"/>
                  </a:cubicBezTo>
                  <a:cubicBezTo>
                    <a:pt x="273204" y="1167829"/>
                    <a:pt x="246618" y="1218843"/>
                    <a:pt x="238151" y="1273876"/>
                  </a:cubicBezTo>
                  <a:cubicBezTo>
                    <a:pt x="229684" y="1328909"/>
                    <a:pt x="230871" y="1385846"/>
                    <a:pt x="229415" y="1432370"/>
                  </a:cubicBezTo>
                  <a:cubicBezTo>
                    <a:pt x="227959" y="1478894"/>
                    <a:pt x="210365" y="1529737"/>
                    <a:pt x="229415" y="1553020"/>
                  </a:cubicBezTo>
                  <a:cubicBezTo>
                    <a:pt x="248465" y="1576303"/>
                    <a:pt x="311965" y="1569953"/>
                    <a:pt x="343715" y="1572070"/>
                  </a:cubicBezTo>
                  <a:cubicBezTo>
                    <a:pt x="375465" y="1574187"/>
                    <a:pt x="401923" y="1597470"/>
                    <a:pt x="419915" y="1565720"/>
                  </a:cubicBezTo>
                  <a:cubicBezTo>
                    <a:pt x="437907" y="1533970"/>
                    <a:pt x="444257" y="1394270"/>
                    <a:pt x="451665" y="139427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80" name="Grupa 430"/>
            <p:cNvGrpSpPr>
              <a:grpSpLocks/>
            </p:cNvGrpSpPr>
            <p:nvPr/>
          </p:nvGrpSpPr>
          <p:grpSpPr bwMode="auto">
            <a:xfrm>
              <a:off x="1139190" y="935355"/>
              <a:ext cx="417830" cy="830580"/>
              <a:chOff x="0" y="0"/>
              <a:chExt cx="417830" cy="830580"/>
            </a:xfrm>
          </p:grpSpPr>
          <p:sp>
            <p:nvSpPr>
              <p:cNvPr id="114" name="Dowolny kształt 423"/>
              <p:cNvSpPr>
                <a:spLocks/>
              </p:cNvSpPr>
              <p:nvPr/>
            </p:nvSpPr>
            <p:spPr bwMode="auto">
              <a:xfrm>
                <a:off x="121920" y="354330"/>
                <a:ext cx="145415" cy="193675"/>
              </a:xfrm>
              <a:custGeom>
                <a:avLst/>
                <a:gdLst>
                  <a:gd name="T0" fmla="*/ 16711 w 412923"/>
                  <a:gd name="T1" fmla="*/ 128884 h 394024"/>
                  <a:gd name="T2" fmla="*/ 30815 w 412923"/>
                  <a:gd name="T3" fmla="*/ 137394 h 394024"/>
                  <a:gd name="T4" fmla="*/ 52037 w 412923"/>
                  <a:gd name="T5" fmla="*/ 32334 h 394024"/>
                  <a:gd name="T6" fmla="*/ 90968 w 412923"/>
                  <a:gd name="T7" fmla="*/ 31266 h 394024"/>
                  <a:gd name="T8" fmla="*/ 123021 w 412923"/>
                  <a:gd name="T9" fmla="*/ 50027 h 394024"/>
                  <a:gd name="T10" fmla="*/ 87241 w 412923"/>
                  <a:gd name="T11" fmla="*/ 121815 h 394024"/>
                  <a:gd name="T12" fmla="*/ 29100 w 412923"/>
                  <a:gd name="T13" fmla="*/ 143664 h 394024"/>
                  <a:gd name="T14" fmla="*/ 17919 w 412923"/>
                  <a:gd name="T15" fmla="*/ 137421 h 394024"/>
                  <a:gd name="T16" fmla="*/ 29 w 412923"/>
                  <a:gd name="T17" fmla="*/ 174876 h 394024"/>
                  <a:gd name="T18" fmla="*/ 22391 w 412923"/>
                  <a:gd name="T19" fmla="*/ 193603 h 394024"/>
                  <a:gd name="T20" fmla="*/ 38045 w 412923"/>
                  <a:gd name="T21" fmla="*/ 168633 h 394024"/>
                  <a:gd name="T22" fmla="*/ 109603 w 412923"/>
                  <a:gd name="T23" fmla="*/ 137421 h 394024"/>
                  <a:gd name="T24" fmla="*/ 145383 w 412923"/>
                  <a:gd name="T25" fmla="*/ 56269 h 394024"/>
                  <a:gd name="T26" fmla="*/ 104103 w 412923"/>
                  <a:gd name="T27" fmla="*/ 4098 h 394024"/>
                  <a:gd name="T28" fmla="*/ 39681 w 412923"/>
                  <a:gd name="T29" fmla="*/ 18656 h 394024"/>
                  <a:gd name="T30" fmla="*/ 16711 w 412923"/>
                  <a:gd name="T31" fmla="*/ 128884 h 3940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12923" h="394024">
                    <a:moveTo>
                      <a:pt x="47454" y="262210"/>
                    </a:moveTo>
                    <a:cubicBezTo>
                      <a:pt x="43258" y="302471"/>
                      <a:pt x="72219" y="308417"/>
                      <a:pt x="87504" y="279523"/>
                    </a:cubicBezTo>
                    <a:cubicBezTo>
                      <a:pt x="102789" y="250629"/>
                      <a:pt x="119296" y="101769"/>
                      <a:pt x="147764" y="65783"/>
                    </a:cubicBezTo>
                    <a:cubicBezTo>
                      <a:pt x="176232" y="29797"/>
                      <a:pt x="224719" y="57610"/>
                      <a:pt x="258314" y="63609"/>
                    </a:cubicBezTo>
                    <a:cubicBezTo>
                      <a:pt x="291909" y="69608"/>
                      <a:pt x="351096" y="71075"/>
                      <a:pt x="349332" y="101778"/>
                    </a:cubicBezTo>
                    <a:cubicBezTo>
                      <a:pt x="347568" y="132481"/>
                      <a:pt x="292182" y="216078"/>
                      <a:pt x="247732" y="247828"/>
                    </a:cubicBezTo>
                    <a:cubicBezTo>
                      <a:pt x="203282" y="279578"/>
                      <a:pt x="115440" y="286986"/>
                      <a:pt x="82632" y="292278"/>
                    </a:cubicBezTo>
                    <a:cubicBezTo>
                      <a:pt x="49824" y="297570"/>
                      <a:pt x="64640" y="268995"/>
                      <a:pt x="50882" y="279578"/>
                    </a:cubicBezTo>
                    <a:cubicBezTo>
                      <a:pt x="37124" y="290161"/>
                      <a:pt x="-2035" y="336728"/>
                      <a:pt x="82" y="355778"/>
                    </a:cubicBezTo>
                    <a:cubicBezTo>
                      <a:pt x="2199" y="374828"/>
                      <a:pt x="45590" y="395995"/>
                      <a:pt x="63582" y="393878"/>
                    </a:cubicBezTo>
                    <a:cubicBezTo>
                      <a:pt x="81574" y="391761"/>
                      <a:pt x="66757" y="362128"/>
                      <a:pt x="108032" y="343078"/>
                    </a:cubicBezTo>
                    <a:cubicBezTo>
                      <a:pt x="149307" y="324028"/>
                      <a:pt x="260432" y="317678"/>
                      <a:pt x="311232" y="279578"/>
                    </a:cubicBezTo>
                    <a:cubicBezTo>
                      <a:pt x="362032" y="241478"/>
                      <a:pt x="415435" y="159685"/>
                      <a:pt x="412832" y="114478"/>
                    </a:cubicBezTo>
                    <a:cubicBezTo>
                      <a:pt x="410229" y="69271"/>
                      <a:pt x="349588" y="23154"/>
                      <a:pt x="295613" y="8337"/>
                    </a:cubicBezTo>
                    <a:cubicBezTo>
                      <a:pt x="241638" y="-6480"/>
                      <a:pt x="154039" y="-4358"/>
                      <a:pt x="112679" y="37954"/>
                    </a:cubicBezTo>
                    <a:cubicBezTo>
                      <a:pt x="71319" y="80266"/>
                      <a:pt x="51650" y="221949"/>
                      <a:pt x="47454" y="2622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115" name="Grupa 390"/>
              <p:cNvGrpSpPr>
                <a:grpSpLocks/>
              </p:cNvGrpSpPr>
              <p:nvPr/>
            </p:nvGrpSpPr>
            <p:grpSpPr bwMode="auto">
              <a:xfrm>
                <a:off x="0" y="0"/>
                <a:ext cx="417830" cy="830580"/>
                <a:chOff x="539115" y="272587"/>
                <a:chExt cx="433202" cy="853645"/>
              </a:xfrm>
            </p:grpSpPr>
            <p:sp>
              <p:nvSpPr>
                <p:cNvPr id="116" name="Dowolny kształt 391"/>
                <p:cNvSpPr>
                  <a:spLocks/>
                </p:cNvSpPr>
                <p:nvPr/>
              </p:nvSpPr>
              <p:spPr bwMode="auto">
                <a:xfrm>
                  <a:off x="677048" y="272587"/>
                  <a:ext cx="148590" cy="78152"/>
                </a:xfrm>
                <a:custGeom>
                  <a:avLst/>
                  <a:gdLst>
                    <a:gd name="T0" fmla="*/ 0 w 148590"/>
                    <a:gd name="T1" fmla="*/ 34290 h 78152"/>
                    <a:gd name="T2" fmla="*/ 45720 w 148590"/>
                    <a:gd name="T3" fmla="*/ 78105 h 78152"/>
                    <a:gd name="T4" fmla="*/ 120015 w 148590"/>
                    <a:gd name="T5" fmla="*/ 41910 h 78152"/>
                    <a:gd name="T6" fmla="*/ 148590 w 148590"/>
                    <a:gd name="T7" fmla="*/ 0 h 7815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8590" h="78152">
                      <a:moveTo>
                        <a:pt x="0" y="34290"/>
                      </a:moveTo>
                      <a:cubicBezTo>
                        <a:pt x="8096" y="55562"/>
                        <a:pt x="25718" y="76835"/>
                        <a:pt x="45720" y="78105"/>
                      </a:cubicBezTo>
                      <a:cubicBezTo>
                        <a:pt x="65722" y="79375"/>
                        <a:pt x="102870" y="54927"/>
                        <a:pt x="120015" y="41910"/>
                      </a:cubicBezTo>
                      <a:cubicBezTo>
                        <a:pt x="137160" y="28893"/>
                        <a:pt x="143669" y="14446"/>
                        <a:pt x="148590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7" name="Dowolny kształt 392"/>
                <p:cNvSpPr>
                  <a:spLocks/>
                </p:cNvSpPr>
                <p:nvPr/>
              </p:nvSpPr>
              <p:spPr bwMode="auto">
                <a:xfrm>
                  <a:off x="861060" y="344805"/>
                  <a:ext cx="103888" cy="740242"/>
                </a:xfrm>
                <a:custGeom>
                  <a:avLst/>
                  <a:gdLst>
                    <a:gd name="T0" fmla="*/ 978 w 103888"/>
                    <a:gd name="T1" fmla="*/ 7902 h 740242"/>
                    <a:gd name="T2" fmla="*/ 52413 w 103888"/>
                    <a:gd name="T3" fmla="*/ 28857 h 740242"/>
                    <a:gd name="T4" fmla="*/ 88608 w 103888"/>
                    <a:gd name="T5" fmla="*/ 177447 h 740242"/>
                    <a:gd name="T6" fmla="*/ 103848 w 103888"/>
                    <a:gd name="T7" fmla="*/ 413667 h 740242"/>
                    <a:gd name="T8" fmla="*/ 92418 w 103888"/>
                    <a:gd name="T9" fmla="*/ 674652 h 740242"/>
                    <a:gd name="T10" fmla="*/ 73368 w 103888"/>
                    <a:gd name="T11" fmla="*/ 739422 h 740242"/>
                    <a:gd name="T12" fmla="*/ 75273 w 103888"/>
                    <a:gd name="T13" fmla="*/ 646077 h 740242"/>
                    <a:gd name="T14" fmla="*/ 50508 w 103888"/>
                    <a:gd name="T15" fmla="*/ 455577 h 740242"/>
                    <a:gd name="T16" fmla="*/ 39078 w 103888"/>
                    <a:gd name="T17" fmla="*/ 293652 h 740242"/>
                    <a:gd name="T18" fmla="*/ 20028 w 103888"/>
                    <a:gd name="T19" fmla="*/ 124107 h 740242"/>
                    <a:gd name="T20" fmla="*/ 978 w 103888"/>
                    <a:gd name="T21" fmla="*/ 7902 h 74024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3888" h="740242">
                      <a:moveTo>
                        <a:pt x="978" y="7902"/>
                      </a:moveTo>
                      <a:cubicBezTo>
                        <a:pt x="6375" y="-7973"/>
                        <a:pt x="37808" y="600"/>
                        <a:pt x="52413" y="28857"/>
                      </a:cubicBezTo>
                      <a:cubicBezTo>
                        <a:pt x="67018" y="57114"/>
                        <a:pt x="80036" y="113312"/>
                        <a:pt x="88608" y="177447"/>
                      </a:cubicBezTo>
                      <a:cubicBezTo>
                        <a:pt x="97180" y="241582"/>
                        <a:pt x="103213" y="330800"/>
                        <a:pt x="103848" y="413667"/>
                      </a:cubicBezTo>
                      <a:cubicBezTo>
                        <a:pt x="104483" y="496534"/>
                        <a:pt x="97498" y="620359"/>
                        <a:pt x="92418" y="674652"/>
                      </a:cubicBezTo>
                      <a:cubicBezTo>
                        <a:pt x="87338" y="728945"/>
                        <a:pt x="76225" y="744184"/>
                        <a:pt x="73368" y="739422"/>
                      </a:cubicBezTo>
                      <a:cubicBezTo>
                        <a:pt x="70511" y="734660"/>
                        <a:pt x="79083" y="693384"/>
                        <a:pt x="75273" y="646077"/>
                      </a:cubicBezTo>
                      <a:cubicBezTo>
                        <a:pt x="71463" y="598770"/>
                        <a:pt x="56541" y="514315"/>
                        <a:pt x="50508" y="455577"/>
                      </a:cubicBezTo>
                      <a:cubicBezTo>
                        <a:pt x="44475" y="396839"/>
                        <a:pt x="44158" y="348897"/>
                        <a:pt x="39078" y="293652"/>
                      </a:cubicBezTo>
                      <a:cubicBezTo>
                        <a:pt x="33998" y="238407"/>
                        <a:pt x="26061" y="171415"/>
                        <a:pt x="20028" y="124107"/>
                      </a:cubicBezTo>
                      <a:cubicBezTo>
                        <a:pt x="13996" y="76800"/>
                        <a:pt x="-4419" y="23777"/>
                        <a:pt x="978" y="79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8" name="Dowolny kształt 393"/>
                <p:cNvSpPr>
                  <a:spLocks/>
                </p:cNvSpPr>
                <p:nvPr/>
              </p:nvSpPr>
              <p:spPr bwMode="auto">
                <a:xfrm>
                  <a:off x="542925" y="346710"/>
                  <a:ext cx="127504" cy="764511"/>
                </a:xfrm>
                <a:custGeom>
                  <a:avLst/>
                  <a:gdLst>
                    <a:gd name="T0" fmla="*/ 126385 w 127504"/>
                    <a:gd name="T1" fmla="*/ 13811 h 764511"/>
                    <a:gd name="T2" fmla="*/ 69235 w 127504"/>
                    <a:gd name="T3" fmla="*/ 34766 h 764511"/>
                    <a:gd name="T4" fmla="*/ 6370 w 127504"/>
                    <a:gd name="T5" fmla="*/ 333851 h 764511"/>
                    <a:gd name="T6" fmla="*/ 2560 w 127504"/>
                    <a:gd name="T7" fmla="*/ 533876 h 764511"/>
                    <a:gd name="T8" fmla="*/ 10180 w 127504"/>
                    <a:gd name="T9" fmla="*/ 758666 h 764511"/>
                    <a:gd name="T10" fmla="*/ 29230 w 127504"/>
                    <a:gd name="T11" fmla="*/ 671036 h 764511"/>
                    <a:gd name="T12" fmla="*/ 63520 w 127504"/>
                    <a:gd name="T13" fmla="*/ 379571 h 764511"/>
                    <a:gd name="T14" fmla="*/ 103525 w 127504"/>
                    <a:gd name="T15" fmla="*/ 103346 h 764511"/>
                    <a:gd name="T16" fmla="*/ 126385 w 127504"/>
                    <a:gd name="T17" fmla="*/ 13811 h 76451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7504" h="764511">
                      <a:moveTo>
                        <a:pt x="126385" y="13811"/>
                      </a:moveTo>
                      <a:cubicBezTo>
                        <a:pt x="120670" y="2381"/>
                        <a:pt x="89237" y="-18574"/>
                        <a:pt x="69235" y="34766"/>
                      </a:cubicBezTo>
                      <a:cubicBezTo>
                        <a:pt x="49233" y="88106"/>
                        <a:pt x="17482" y="250666"/>
                        <a:pt x="6370" y="333851"/>
                      </a:cubicBezTo>
                      <a:cubicBezTo>
                        <a:pt x="-4742" y="417036"/>
                        <a:pt x="1925" y="463074"/>
                        <a:pt x="2560" y="533876"/>
                      </a:cubicBezTo>
                      <a:cubicBezTo>
                        <a:pt x="3195" y="604678"/>
                        <a:pt x="5735" y="735806"/>
                        <a:pt x="10180" y="758666"/>
                      </a:cubicBezTo>
                      <a:cubicBezTo>
                        <a:pt x="14625" y="781526"/>
                        <a:pt x="20340" y="734219"/>
                        <a:pt x="29230" y="671036"/>
                      </a:cubicBezTo>
                      <a:cubicBezTo>
                        <a:pt x="38120" y="607853"/>
                        <a:pt x="51138" y="474186"/>
                        <a:pt x="63520" y="379571"/>
                      </a:cubicBezTo>
                      <a:cubicBezTo>
                        <a:pt x="75902" y="284956"/>
                        <a:pt x="92412" y="164306"/>
                        <a:pt x="103525" y="103346"/>
                      </a:cubicBezTo>
                      <a:cubicBezTo>
                        <a:pt x="114637" y="42386"/>
                        <a:pt x="132100" y="25241"/>
                        <a:pt x="126385" y="138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9" name="Dowolny kształt 394"/>
                <p:cNvSpPr>
                  <a:spLocks/>
                </p:cNvSpPr>
                <p:nvPr/>
              </p:nvSpPr>
              <p:spPr bwMode="auto">
                <a:xfrm>
                  <a:off x="548640" y="592455"/>
                  <a:ext cx="423677" cy="63134"/>
                </a:xfrm>
                <a:custGeom>
                  <a:avLst/>
                  <a:gdLst>
                    <a:gd name="T0" fmla="*/ 20516 w 423677"/>
                    <a:gd name="T1" fmla="*/ 9523 h 63134"/>
                    <a:gd name="T2" fmla="*/ 161465 w 423677"/>
                    <a:gd name="T3" fmla="*/ 22 h 63134"/>
                    <a:gd name="T4" fmla="*/ 300530 w 423677"/>
                    <a:gd name="T5" fmla="*/ 7642 h 63134"/>
                    <a:gd name="T6" fmla="*/ 411020 w 423677"/>
                    <a:gd name="T7" fmla="*/ 28597 h 63134"/>
                    <a:gd name="T8" fmla="*/ 409115 w 423677"/>
                    <a:gd name="T9" fmla="*/ 62887 h 63134"/>
                    <a:gd name="T10" fmla="*/ 302435 w 423677"/>
                    <a:gd name="T11" fmla="*/ 43837 h 63134"/>
                    <a:gd name="T12" fmla="*/ 172895 w 423677"/>
                    <a:gd name="T13" fmla="*/ 40027 h 63134"/>
                    <a:gd name="T14" fmla="*/ 47165 w 423677"/>
                    <a:gd name="T15" fmla="*/ 45742 h 63134"/>
                    <a:gd name="T16" fmla="*/ 5096 w 423677"/>
                    <a:gd name="T17" fmla="*/ 47799 h 63134"/>
                    <a:gd name="T18" fmla="*/ 20516 w 423677"/>
                    <a:gd name="T19" fmla="*/ 9523 h 6313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23677" h="63134">
                      <a:moveTo>
                        <a:pt x="20516" y="9523"/>
                      </a:moveTo>
                      <a:cubicBezTo>
                        <a:pt x="46577" y="1560"/>
                        <a:pt x="114796" y="336"/>
                        <a:pt x="161465" y="22"/>
                      </a:cubicBezTo>
                      <a:cubicBezTo>
                        <a:pt x="208134" y="-292"/>
                        <a:pt x="258938" y="2879"/>
                        <a:pt x="300530" y="7642"/>
                      </a:cubicBezTo>
                      <a:cubicBezTo>
                        <a:pt x="342123" y="12404"/>
                        <a:pt x="392923" y="19390"/>
                        <a:pt x="411020" y="28597"/>
                      </a:cubicBezTo>
                      <a:cubicBezTo>
                        <a:pt x="429117" y="37804"/>
                        <a:pt x="427212" y="60347"/>
                        <a:pt x="409115" y="62887"/>
                      </a:cubicBezTo>
                      <a:cubicBezTo>
                        <a:pt x="391018" y="65427"/>
                        <a:pt x="341805" y="47647"/>
                        <a:pt x="302435" y="43837"/>
                      </a:cubicBezTo>
                      <a:cubicBezTo>
                        <a:pt x="263065" y="40027"/>
                        <a:pt x="215440" y="39710"/>
                        <a:pt x="172895" y="40027"/>
                      </a:cubicBezTo>
                      <a:cubicBezTo>
                        <a:pt x="130350" y="40344"/>
                        <a:pt x="75131" y="44447"/>
                        <a:pt x="47165" y="45742"/>
                      </a:cubicBezTo>
                      <a:cubicBezTo>
                        <a:pt x="19199" y="47037"/>
                        <a:pt x="12081" y="53196"/>
                        <a:pt x="5096" y="47799"/>
                      </a:cubicBezTo>
                      <a:cubicBezTo>
                        <a:pt x="-1889" y="42402"/>
                        <a:pt x="-5545" y="17486"/>
                        <a:pt x="20516" y="9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0" name="Dowolny kształt 395"/>
                <p:cNvSpPr>
                  <a:spLocks/>
                </p:cNvSpPr>
                <p:nvPr/>
              </p:nvSpPr>
              <p:spPr bwMode="auto">
                <a:xfrm>
                  <a:off x="777240" y="674370"/>
                  <a:ext cx="192405" cy="435210"/>
                </a:xfrm>
                <a:custGeom>
                  <a:avLst/>
                  <a:gdLst>
                    <a:gd name="T0" fmla="*/ 0 w 192429"/>
                    <a:gd name="T1" fmla="*/ 5147 h 435518"/>
                    <a:gd name="T2" fmla="*/ 57143 w 192429"/>
                    <a:gd name="T3" fmla="*/ 12762 h 435518"/>
                    <a:gd name="T4" fmla="*/ 125714 w 192429"/>
                    <a:gd name="T5" fmla="*/ 67968 h 435518"/>
                    <a:gd name="T6" fmla="*/ 173333 w 192429"/>
                    <a:gd name="T7" fmla="*/ 132692 h 435518"/>
                    <a:gd name="T8" fmla="*/ 190484 w 192429"/>
                    <a:gd name="T9" fmla="*/ 193610 h 435518"/>
                    <a:gd name="T10" fmla="*/ 188571 w 192429"/>
                    <a:gd name="T11" fmla="*/ 281177 h 435518"/>
                    <a:gd name="T12" fmla="*/ 160000 w 192429"/>
                    <a:gd name="T13" fmla="*/ 433469 h 435518"/>
                    <a:gd name="T14" fmla="*/ 156190 w 192429"/>
                    <a:gd name="T15" fmla="*/ 355422 h 435518"/>
                    <a:gd name="T16" fmla="*/ 139048 w 192429"/>
                    <a:gd name="T17" fmla="*/ 229778 h 435518"/>
                    <a:gd name="T18" fmla="*/ 110469 w 192429"/>
                    <a:gd name="T19" fmla="*/ 144122 h 435518"/>
                    <a:gd name="T20" fmla="*/ 85820 w 192429"/>
                    <a:gd name="T21" fmla="*/ 104775 h 435518"/>
                    <a:gd name="T22" fmla="*/ 57143 w 192429"/>
                    <a:gd name="T23" fmla="*/ 77486 h 435518"/>
                    <a:gd name="T24" fmla="*/ 0 w 192429"/>
                    <a:gd name="T25" fmla="*/ 5147 h 43551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2429" h="435518">
                      <a:moveTo>
                        <a:pt x="0" y="5151"/>
                      </a:moveTo>
                      <a:cubicBezTo>
                        <a:pt x="0" y="-5644"/>
                        <a:pt x="36195" y="2293"/>
                        <a:pt x="57150" y="12771"/>
                      </a:cubicBezTo>
                      <a:cubicBezTo>
                        <a:pt x="78105" y="23249"/>
                        <a:pt x="106363" y="48014"/>
                        <a:pt x="125730" y="68016"/>
                      </a:cubicBezTo>
                      <a:cubicBezTo>
                        <a:pt x="145097" y="88018"/>
                        <a:pt x="162559" y="111831"/>
                        <a:pt x="173355" y="132786"/>
                      </a:cubicBezTo>
                      <a:cubicBezTo>
                        <a:pt x="184151" y="153741"/>
                        <a:pt x="187968" y="168982"/>
                        <a:pt x="190508" y="193747"/>
                      </a:cubicBezTo>
                      <a:cubicBezTo>
                        <a:pt x="193048" y="218512"/>
                        <a:pt x="193676" y="241371"/>
                        <a:pt x="188595" y="281376"/>
                      </a:cubicBezTo>
                      <a:cubicBezTo>
                        <a:pt x="183514" y="321381"/>
                        <a:pt x="165418" y="421393"/>
                        <a:pt x="160020" y="433776"/>
                      </a:cubicBezTo>
                      <a:cubicBezTo>
                        <a:pt x="154622" y="446159"/>
                        <a:pt x="159701" y="389646"/>
                        <a:pt x="156209" y="355674"/>
                      </a:cubicBezTo>
                      <a:cubicBezTo>
                        <a:pt x="152717" y="321702"/>
                        <a:pt x="146686" y="265183"/>
                        <a:pt x="139065" y="229941"/>
                      </a:cubicBezTo>
                      <a:cubicBezTo>
                        <a:pt x="131444" y="194699"/>
                        <a:pt x="118402" y="165390"/>
                        <a:pt x="110483" y="144224"/>
                      </a:cubicBezTo>
                      <a:cubicBezTo>
                        <a:pt x="102564" y="123058"/>
                        <a:pt x="96626" y="114057"/>
                        <a:pt x="85831" y="104849"/>
                      </a:cubicBezTo>
                      <a:cubicBezTo>
                        <a:pt x="75036" y="95642"/>
                        <a:pt x="71455" y="94157"/>
                        <a:pt x="57150" y="77541"/>
                      </a:cubicBezTo>
                      <a:cubicBezTo>
                        <a:pt x="42845" y="60925"/>
                        <a:pt x="0" y="15946"/>
                        <a:pt x="0" y="51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1" name="Dowolny kształt 396"/>
                <p:cNvSpPr>
                  <a:spLocks/>
                </p:cNvSpPr>
                <p:nvPr/>
              </p:nvSpPr>
              <p:spPr bwMode="auto">
                <a:xfrm flipH="1">
                  <a:off x="539115" y="674370"/>
                  <a:ext cx="188592" cy="451862"/>
                </a:xfrm>
                <a:custGeom>
                  <a:avLst/>
                  <a:gdLst>
                    <a:gd name="T0" fmla="*/ 0 w 188616"/>
                    <a:gd name="T1" fmla="*/ 5147 h 452182"/>
                    <a:gd name="T2" fmla="*/ 57143 w 188616"/>
                    <a:gd name="T3" fmla="*/ 12762 h 452182"/>
                    <a:gd name="T4" fmla="*/ 125714 w 188616"/>
                    <a:gd name="T5" fmla="*/ 67968 h 452182"/>
                    <a:gd name="T6" fmla="*/ 159954 w 188616"/>
                    <a:gd name="T7" fmla="*/ 130785 h 452182"/>
                    <a:gd name="T8" fmla="*/ 180938 w 188616"/>
                    <a:gd name="T9" fmla="*/ 199329 h 452182"/>
                    <a:gd name="T10" fmla="*/ 188571 w 188616"/>
                    <a:gd name="T11" fmla="*/ 281177 h 452182"/>
                    <a:gd name="T12" fmla="*/ 179049 w 188616"/>
                    <a:gd name="T13" fmla="*/ 450614 h 452182"/>
                    <a:gd name="T14" fmla="*/ 160000 w 188616"/>
                    <a:gd name="T15" fmla="*/ 351612 h 452182"/>
                    <a:gd name="T16" fmla="*/ 139047 w 188616"/>
                    <a:gd name="T17" fmla="*/ 229778 h 452182"/>
                    <a:gd name="T18" fmla="*/ 110469 w 188616"/>
                    <a:gd name="T19" fmla="*/ 144122 h 452182"/>
                    <a:gd name="T20" fmla="*/ 85820 w 188616"/>
                    <a:gd name="T21" fmla="*/ 104775 h 452182"/>
                    <a:gd name="T22" fmla="*/ 57143 w 188616"/>
                    <a:gd name="T23" fmla="*/ 77486 h 452182"/>
                    <a:gd name="T24" fmla="*/ 0 w 188616"/>
                    <a:gd name="T25" fmla="*/ 5147 h 45218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8616" h="452182">
                      <a:moveTo>
                        <a:pt x="0" y="5151"/>
                      </a:moveTo>
                      <a:cubicBezTo>
                        <a:pt x="0" y="-5644"/>
                        <a:pt x="36195" y="2293"/>
                        <a:pt x="57150" y="12771"/>
                      </a:cubicBezTo>
                      <a:cubicBezTo>
                        <a:pt x="78105" y="23249"/>
                        <a:pt x="108593" y="48332"/>
                        <a:pt x="125730" y="68016"/>
                      </a:cubicBezTo>
                      <a:cubicBezTo>
                        <a:pt x="142867" y="87700"/>
                        <a:pt x="150769" y="108969"/>
                        <a:pt x="159974" y="130878"/>
                      </a:cubicBezTo>
                      <a:cubicBezTo>
                        <a:pt x="169179" y="152787"/>
                        <a:pt x="176191" y="174387"/>
                        <a:pt x="180961" y="199470"/>
                      </a:cubicBezTo>
                      <a:cubicBezTo>
                        <a:pt x="185731" y="224553"/>
                        <a:pt x="188910" y="239466"/>
                        <a:pt x="188595" y="281376"/>
                      </a:cubicBezTo>
                      <a:cubicBezTo>
                        <a:pt x="188280" y="323286"/>
                        <a:pt x="183834" y="439186"/>
                        <a:pt x="179072" y="450933"/>
                      </a:cubicBezTo>
                      <a:cubicBezTo>
                        <a:pt x="174310" y="462680"/>
                        <a:pt x="166688" y="388693"/>
                        <a:pt x="160020" y="351861"/>
                      </a:cubicBezTo>
                      <a:cubicBezTo>
                        <a:pt x="153352" y="315029"/>
                        <a:pt x="147321" y="264547"/>
                        <a:pt x="139065" y="229941"/>
                      </a:cubicBezTo>
                      <a:cubicBezTo>
                        <a:pt x="130809" y="195335"/>
                        <a:pt x="118402" y="165390"/>
                        <a:pt x="110483" y="144224"/>
                      </a:cubicBezTo>
                      <a:cubicBezTo>
                        <a:pt x="102564" y="123058"/>
                        <a:pt x="96626" y="114057"/>
                        <a:pt x="85831" y="104849"/>
                      </a:cubicBezTo>
                      <a:cubicBezTo>
                        <a:pt x="75036" y="95642"/>
                        <a:pt x="71455" y="94157"/>
                        <a:pt x="57150" y="77541"/>
                      </a:cubicBezTo>
                      <a:cubicBezTo>
                        <a:pt x="42845" y="60925"/>
                        <a:pt x="0" y="15946"/>
                        <a:pt x="0" y="51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2" name="Prostokąt zaokrąglony 397"/>
                <p:cNvSpPr>
                  <a:spLocks noChangeArrowheads="1"/>
                </p:cNvSpPr>
                <p:nvPr/>
              </p:nvSpPr>
              <p:spPr bwMode="auto">
                <a:xfrm>
                  <a:off x="689610" y="598170"/>
                  <a:ext cx="72000" cy="36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3" name="Prostokąt zaokrąglony 398"/>
                <p:cNvSpPr>
                  <a:spLocks noChangeArrowheads="1"/>
                </p:cNvSpPr>
                <p:nvPr/>
              </p:nvSpPr>
              <p:spPr bwMode="auto">
                <a:xfrm>
                  <a:off x="763905" y="594360"/>
                  <a:ext cx="18000" cy="3556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81" name="Grupa 401"/>
            <p:cNvGrpSpPr>
              <a:grpSpLocks/>
            </p:cNvGrpSpPr>
            <p:nvPr/>
          </p:nvGrpSpPr>
          <p:grpSpPr bwMode="auto">
            <a:xfrm>
              <a:off x="1135380" y="1783080"/>
              <a:ext cx="412560" cy="223477"/>
              <a:chOff x="0" y="0"/>
              <a:chExt cx="695325" cy="371475"/>
            </a:xfrm>
          </p:grpSpPr>
          <p:sp>
            <p:nvSpPr>
              <p:cNvPr id="112" name="Dowolny kształt 402"/>
              <p:cNvSpPr>
                <a:spLocks/>
              </p:cNvSpPr>
              <p:nvPr/>
            </p:nvSpPr>
            <p:spPr bwMode="auto">
              <a:xfrm>
                <a:off x="0" y="0"/>
                <a:ext cx="323850" cy="361950"/>
              </a:xfrm>
              <a:custGeom>
                <a:avLst/>
                <a:gdLst>
                  <a:gd name="T0" fmla="*/ 63817 w 239866"/>
                  <a:gd name="T1" fmla="*/ 4295 h 304559"/>
                  <a:gd name="T2" fmla="*/ 270463 w 239866"/>
                  <a:gd name="T3" fmla="*/ 229864 h 304559"/>
                  <a:gd name="T4" fmla="*/ 322195 w 239866"/>
                  <a:gd name="T5" fmla="*/ 294674 h 304559"/>
                  <a:gd name="T6" fmla="*/ 287610 w 239866"/>
                  <a:gd name="T7" fmla="*/ 358157 h 304559"/>
                  <a:gd name="T8" fmla="*/ 73277 w 239866"/>
                  <a:gd name="T9" fmla="*/ 177038 h 304559"/>
                  <a:gd name="T10" fmla="*/ 86 w 239866"/>
                  <a:gd name="T11" fmla="*/ 88854 h 304559"/>
                  <a:gd name="T12" fmla="*/ 63817 w 239866"/>
                  <a:gd name="T13" fmla="*/ 4295 h 3045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866" h="304559">
                    <a:moveTo>
                      <a:pt x="47267" y="3614"/>
                    </a:moveTo>
                    <a:cubicBezTo>
                      <a:pt x="80644" y="23389"/>
                      <a:pt x="168429" y="152694"/>
                      <a:pt x="200324" y="193417"/>
                    </a:cubicBezTo>
                    <a:cubicBezTo>
                      <a:pt x="232219" y="234140"/>
                      <a:pt x="236523" y="229958"/>
                      <a:pt x="238640" y="247950"/>
                    </a:cubicBezTo>
                    <a:cubicBezTo>
                      <a:pt x="240757" y="265942"/>
                      <a:pt x="243752" y="317864"/>
                      <a:pt x="213024" y="301367"/>
                    </a:cubicBezTo>
                    <a:cubicBezTo>
                      <a:pt x="182296" y="284870"/>
                      <a:pt x="86024" y="187067"/>
                      <a:pt x="54274" y="148967"/>
                    </a:cubicBezTo>
                    <a:cubicBezTo>
                      <a:pt x="22524" y="110867"/>
                      <a:pt x="1232" y="98990"/>
                      <a:pt x="64" y="74765"/>
                    </a:cubicBezTo>
                    <a:cubicBezTo>
                      <a:pt x="-1104" y="50540"/>
                      <a:pt x="13890" y="-16161"/>
                      <a:pt x="47267" y="36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3" name="Dowolny kształt 403"/>
              <p:cNvSpPr>
                <a:spLocks/>
              </p:cNvSpPr>
              <p:nvPr/>
            </p:nvSpPr>
            <p:spPr bwMode="auto">
              <a:xfrm>
                <a:off x="323850" y="9525"/>
                <a:ext cx="371475" cy="361950"/>
              </a:xfrm>
              <a:custGeom>
                <a:avLst/>
                <a:gdLst>
                  <a:gd name="T0" fmla="*/ 337878 w 249720"/>
                  <a:gd name="T1" fmla="*/ 1183 h 253971"/>
                  <a:gd name="T2" fmla="*/ 163195 w 249720"/>
                  <a:gd name="T3" fmla="*/ 193932 h 253971"/>
                  <a:gd name="T4" fmla="*/ 10162 w 249720"/>
                  <a:gd name="T5" fmla="*/ 268196 h 253971"/>
                  <a:gd name="T6" fmla="*/ 29054 w 249720"/>
                  <a:gd name="T7" fmla="*/ 361381 h 253971"/>
                  <a:gd name="T8" fmla="*/ 148127 w 249720"/>
                  <a:gd name="T9" fmla="*/ 302487 h 253971"/>
                  <a:gd name="T10" fmla="*/ 302989 w 249720"/>
                  <a:gd name="T11" fmla="*/ 204847 h 253971"/>
                  <a:gd name="T12" fmla="*/ 369071 w 249720"/>
                  <a:gd name="T13" fmla="*/ 117071 h 253971"/>
                  <a:gd name="T14" fmla="*/ 337878 w 249720"/>
                  <a:gd name="T15" fmla="*/ 1183 h 2539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9720" h="253971">
                    <a:moveTo>
                      <a:pt x="227135" y="830"/>
                    </a:moveTo>
                    <a:cubicBezTo>
                      <a:pt x="204069" y="9819"/>
                      <a:pt x="146423" y="104851"/>
                      <a:pt x="109706" y="136077"/>
                    </a:cubicBezTo>
                    <a:cubicBezTo>
                      <a:pt x="72989" y="167303"/>
                      <a:pt x="21860" y="168604"/>
                      <a:pt x="6831" y="188186"/>
                    </a:cubicBezTo>
                    <a:cubicBezTo>
                      <a:pt x="-8198" y="207768"/>
                      <a:pt x="4073" y="249562"/>
                      <a:pt x="19531" y="253572"/>
                    </a:cubicBezTo>
                    <a:cubicBezTo>
                      <a:pt x="34989" y="257582"/>
                      <a:pt x="68885" y="230553"/>
                      <a:pt x="99577" y="212247"/>
                    </a:cubicBezTo>
                    <a:cubicBezTo>
                      <a:pt x="130269" y="193941"/>
                      <a:pt x="171931" y="170194"/>
                      <a:pt x="203681" y="143736"/>
                    </a:cubicBezTo>
                    <a:cubicBezTo>
                      <a:pt x="235431" y="117278"/>
                      <a:pt x="244195" y="105964"/>
                      <a:pt x="248104" y="82146"/>
                    </a:cubicBezTo>
                    <a:cubicBezTo>
                      <a:pt x="252013" y="58328"/>
                      <a:pt x="250201" y="-8159"/>
                      <a:pt x="227135" y="8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82" name="Grupa 404"/>
            <p:cNvGrpSpPr>
              <a:grpSpLocks/>
            </p:cNvGrpSpPr>
            <p:nvPr/>
          </p:nvGrpSpPr>
          <p:grpSpPr bwMode="auto">
            <a:xfrm>
              <a:off x="1146810" y="1697355"/>
              <a:ext cx="401633" cy="162017"/>
              <a:chOff x="859155" y="0"/>
              <a:chExt cx="676910" cy="269313"/>
            </a:xfrm>
          </p:grpSpPr>
          <p:grpSp>
            <p:nvGrpSpPr>
              <p:cNvPr id="102" name="Grupa 405"/>
              <p:cNvGrpSpPr>
                <a:grpSpLocks/>
              </p:cNvGrpSpPr>
              <p:nvPr/>
            </p:nvGrpSpPr>
            <p:grpSpPr bwMode="auto">
              <a:xfrm>
                <a:off x="859155" y="0"/>
                <a:ext cx="676910" cy="269313"/>
                <a:chOff x="0" y="0"/>
                <a:chExt cx="676910" cy="269313"/>
              </a:xfrm>
            </p:grpSpPr>
            <p:sp>
              <p:nvSpPr>
                <p:cNvPr id="104" name="Schemat blokowy: operacja ręczna 406"/>
                <p:cNvSpPr>
                  <a:spLocks noChangeArrowheads="1"/>
                </p:cNvSpPr>
                <p:nvPr/>
              </p:nvSpPr>
              <p:spPr bwMode="auto">
                <a:xfrm rot="5144172">
                  <a:off x="440055" y="35466"/>
                  <a:ext cx="263598" cy="204095"/>
                </a:xfrm>
                <a:prstGeom prst="flowChartManualOperation">
                  <a:avLst/>
                </a:prstGeom>
                <a:solidFill>
                  <a:srgbClr val="FFFFFF"/>
                </a:solidFill>
                <a:ln w="9525" cap="rnd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5" name="Schemat blokowy: operacja ręczna 407"/>
                <p:cNvSpPr>
                  <a:spLocks noChangeArrowheads="1"/>
                </p:cNvSpPr>
                <p:nvPr/>
              </p:nvSpPr>
              <p:spPr bwMode="auto">
                <a:xfrm rot="16455828" flipH="1">
                  <a:off x="-28575" y="29751"/>
                  <a:ext cx="263598" cy="204095"/>
                </a:xfrm>
                <a:prstGeom prst="flowChartManualOperation">
                  <a:avLst/>
                </a:prstGeom>
                <a:solidFill>
                  <a:srgbClr val="FFFFFF"/>
                </a:solidFill>
                <a:ln w="9525" cap="rnd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6" name="Dowolny kształt 408"/>
                <p:cNvSpPr>
                  <a:spLocks/>
                </p:cNvSpPr>
                <p:nvPr/>
              </p:nvSpPr>
              <p:spPr bwMode="auto">
                <a:xfrm>
                  <a:off x="0" y="60231"/>
                  <a:ext cx="676772" cy="132897"/>
                </a:xfrm>
                <a:custGeom>
                  <a:avLst/>
                  <a:gdLst>
                    <a:gd name="T0" fmla="*/ 8182 w 762231"/>
                    <a:gd name="T1" fmla="*/ 0 h 132921"/>
                    <a:gd name="T2" fmla="*/ 267049 w 762231"/>
                    <a:gd name="T3" fmla="*/ 37705 h 132921"/>
                    <a:gd name="T4" fmla="*/ 668587 w 762231"/>
                    <a:gd name="T5" fmla="*/ 35723 h 132921"/>
                    <a:gd name="T6" fmla="*/ 676746 w 762231"/>
                    <a:gd name="T7" fmla="*/ 118997 h 132921"/>
                    <a:gd name="T8" fmla="*/ 388568 w 762231"/>
                    <a:gd name="T9" fmla="*/ 132897 h 132921"/>
                    <a:gd name="T10" fmla="*/ 150815 w 762231"/>
                    <a:gd name="T11" fmla="*/ 113066 h 132921"/>
                    <a:gd name="T12" fmla="*/ 27 w 762231"/>
                    <a:gd name="T13" fmla="*/ 89271 h 132921"/>
                    <a:gd name="T14" fmla="*/ 8182 w 762231"/>
                    <a:gd name="T15" fmla="*/ 0 h 13292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62231" h="132921">
                      <a:moveTo>
                        <a:pt x="9215" y="0"/>
                      </a:moveTo>
                      <a:lnTo>
                        <a:pt x="300771" y="37712"/>
                      </a:lnTo>
                      <a:lnTo>
                        <a:pt x="753013" y="35729"/>
                      </a:lnTo>
                      <a:cubicBezTo>
                        <a:pt x="752352" y="64820"/>
                        <a:pt x="762863" y="89927"/>
                        <a:pt x="762202" y="119018"/>
                      </a:cubicBezTo>
                      <a:lnTo>
                        <a:pt x="437634" y="132921"/>
                      </a:lnTo>
                      <a:lnTo>
                        <a:pt x="169859" y="113086"/>
                      </a:lnTo>
                      <a:lnTo>
                        <a:pt x="30" y="89287"/>
                      </a:lnTo>
                      <a:cubicBezTo>
                        <a:pt x="-631" y="61518"/>
                        <a:pt x="9876" y="27769"/>
                        <a:pt x="92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7" name="Cięciwa 409"/>
                <p:cNvSpPr>
                  <a:spLocks/>
                </p:cNvSpPr>
                <p:nvPr/>
              </p:nvSpPr>
              <p:spPr bwMode="auto">
                <a:xfrm rot="20584009" flipH="1">
                  <a:off x="5715" y="41181"/>
                  <a:ext cx="166370" cy="156210"/>
                </a:xfrm>
                <a:custGeom>
                  <a:avLst/>
                  <a:gdLst>
                    <a:gd name="T0" fmla="*/ 140125 w 166370"/>
                    <a:gd name="T1" fmla="*/ 135045 h 156210"/>
                    <a:gd name="T2" fmla="*/ 43542 w 166370"/>
                    <a:gd name="T3" fmla="*/ 146770 h 156210"/>
                    <a:gd name="T4" fmla="*/ 3194 w 166370"/>
                    <a:gd name="T5" fmla="*/ 56671 h 156210"/>
                    <a:gd name="T6" fmla="*/ 83185 w 166370"/>
                    <a:gd name="T7" fmla="*/ 0 h 156210"/>
                    <a:gd name="T8" fmla="*/ 140125 w 166370"/>
                    <a:gd name="T9" fmla="*/ 135045 h 1562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6370" h="156210">
                      <a:moveTo>
                        <a:pt x="140125" y="135045"/>
                      </a:moveTo>
                      <a:cubicBezTo>
                        <a:pt x="113986" y="158089"/>
                        <a:pt x="75063" y="162814"/>
                        <a:pt x="43542" y="146770"/>
                      </a:cubicBezTo>
                      <a:cubicBezTo>
                        <a:pt x="9268" y="129325"/>
                        <a:pt x="-7504" y="91871"/>
                        <a:pt x="3194" y="56671"/>
                      </a:cubicBezTo>
                      <a:cubicBezTo>
                        <a:pt x="13389" y="23129"/>
                        <a:pt x="46035" y="0"/>
                        <a:pt x="83185" y="0"/>
                      </a:cubicBezTo>
                      <a:lnTo>
                        <a:pt x="140125" y="135045"/>
                      </a:lnTo>
                      <a:close/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8" name="Dowolny kształt 410"/>
                <p:cNvSpPr>
                  <a:spLocks/>
                </p:cNvSpPr>
                <p:nvPr/>
              </p:nvSpPr>
              <p:spPr bwMode="auto">
                <a:xfrm flipH="1">
                  <a:off x="24765" y="83091"/>
                  <a:ext cx="65405" cy="73025"/>
                </a:xfrm>
                <a:custGeom>
                  <a:avLst/>
                  <a:gdLst>
                    <a:gd name="T0" fmla="*/ 0 w 65456"/>
                    <a:gd name="T1" fmla="*/ 0 h 73390"/>
                    <a:gd name="T2" fmla="*/ 61441 w 65456"/>
                    <a:gd name="T3" fmla="*/ 0 h 73390"/>
                    <a:gd name="T4" fmla="*/ 65405 w 65456"/>
                    <a:gd name="T5" fmla="*/ 69078 h 73390"/>
                    <a:gd name="T6" fmla="*/ 3964 w 65456"/>
                    <a:gd name="T7" fmla="*/ 73025 h 73390"/>
                    <a:gd name="T8" fmla="*/ 0 w 65456"/>
                    <a:gd name="T9" fmla="*/ 0 h 733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5456" h="73390">
                      <a:moveTo>
                        <a:pt x="0" y="0"/>
                      </a:moveTo>
                      <a:lnTo>
                        <a:pt x="61489" y="0"/>
                      </a:lnTo>
                      <a:lnTo>
                        <a:pt x="65456" y="69423"/>
                      </a:lnTo>
                      <a:lnTo>
                        <a:pt x="3967" y="733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9" name="Cięciwa 411"/>
                <p:cNvSpPr>
                  <a:spLocks/>
                </p:cNvSpPr>
                <p:nvPr/>
              </p:nvSpPr>
              <p:spPr bwMode="auto">
                <a:xfrm rot="1015991">
                  <a:off x="510540" y="64041"/>
                  <a:ext cx="166370" cy="156210"/>
                </a:xfrm>
                <a:custGeom>
                  <a:avLst/>
                  <a:gdLst>
                    <a:gd name="T0" fmla="*/ 140125 w 166370"/>
                    <a:gd name="T1" fmla="*/ 135045 h 156210"/>
                    <a:gd name="T2" fmla="*/ 43542 w 166370"/>
                    <a:gd name="T3" fmla="*/ 146770 h 156210"/>
                    <a:gd name="T4" fmla="*/ 3194 w 166370"/>
                    <a:gd name="T5" fmla="*/ 56671 h 156210"/>
                    <a:gd name="T6" fmla="*/ 83185 w 166370"/>
                    <a:gd name="T7" fmla="*/ 0 h 156210"/>
                    <a:gd name="T8" fmla="*/ 140125 w 166370"/>
                    <a:gd name="T9" fmla="*/ 135045 h 1562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6370" h="156210">
                      <a:moveTo>
                        <a:pt x="140125" y="135045"/>
                      </a:moveTo>
                      <a:cubicBezTo>
                        <a:pt x="113986" y="158089"/>
                        <a:pt x="75063" y="162814"/>
                        <a:pt x="43542" y="146770"/>
                      </a:cubicBezTo>
                      <a:cubicBezTo>
                        <a:pt x="9268" y="129325"/>
                        <a:pt x="-7504" y="91871"/>
                        <a:pt x="3194" y="56671"/>
                      </a:cubicBezTo>
                      <a:cubicBezTo>
                        <a:pt x="13389" y="23129"/>
                        <a:pt x="46035" y="0"/>
                        <a:pt x="83185" y="0"/>
                      </a:cubicBezTo>
                      <a:lnTo>
                        <a:pt x="140125" y="135045"/>
                      </a:lnTo>
                      <a:close/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0" name="Dowolny kształt 412"/>
                <p:cNvSpPr>
                  <a:spLocks/>
                </p:cNvSpPr>
                <p:nvPr/>
              </p:nvSpPr>
              <p:spPr bwMode="auto">
                <a:xfrm>
                  <a:off x="586740" y="100236"/>
                  <a:ext cx="65405" cy="73025"/>
                </a:xfrm>
                <a:custGeom>
                  <a:avLst/>
                  <a:gdLst>
                    <a:gd name="T0" fmla="*/ 0 w 65456"/>
                    <a:gd name="T1" fmla="*/ 0 h 73390"/>
                    <a:gd name="T2" fmla="*/ 61441 w 65456"/>
                    <a:gd name="T3" fmla="*/ 0 h 73390"/>
                    <a:gd name="T4" fmla="*/ 65405 w 65456"/>
                    <a:gd name="T5" fmla="*/ 69078 h 73390"/>
                    <a:gd name="T6" fmla="*/ 3964 w 65456"/>
                    <a:gd name="T7" fmla="*/ 73025 h 73390"/>
                    <a:gd name="T8" fmla="*/ 0 w 65456"/>
                    <a:gd name="T9" fmla="*/ 0 h 733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5456" h="73390">
                      <a:moveTo>
                        <a:pt x="0" y="0"/>
                      </a:moveTo>
                      <a:lnTo>
                        <a:pt x="61489" y="0"/>
                      </a:lnTo>
                      <a:lnTo>
                        <a:pt x="65456" y="69423"/>
                      </a:lnTo>
                      <a:lnTo>
                        <a:pt x="3967" y="733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1" name="Dowolny kształt 413"/>
                <p:cNvSpPr>
                  <a:spLocks/>
                </p:cNvSpPr>
                <p:nvPr/>
              </p:nvSpPr>
              <p:spPr bwMode="auto">
                <a:xfrm>
                  <a:off x="508635" y="92616"/>
                  <a:ext cx="31750" cy="100965"/>
                </a:xfrm>
                <a:custGeom>
                  <a:avLst/>
                  <a:gdLst>
                    <a:gd name="T0" fmla="*/ 21846 w 31795"/>
                    <a:gd name="T1" fmla="*/ 0 h 101159"/>
                    <a:gd name="T2" fmla="*/ 59 w 31795"/>
                    <a:gd name="T3" fmla="*/ 45534 h 101159"/>
                    <a:gd name="T4" fmla="*/ 15904 w 31795"/>
                    <a:gd name="T5" fmla="*/ 85127 h 101159"/>
                    <a:gd name="T6" fmla="*/ 31750 w 31795"/>
                    <a:gd name="T7" fmla="*/ 100965 h 10115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1795" h="101159">
                      <a:moveTo>
                        <a:pt x="21877" y="0"/>
                      </a:moveTo>
                      <a:cubicBezTo>
                        <a:pt x="11464" y="15703"/>
                        <a:pt x="1051" y="31406"/>
                        <a:pt x="59" y="45621"/>
                      </a:cubicBezTo>
                      <a:cubicBezTo>
                        <a:pt x="-933" y="59836"/>
                        <a:pt x="10638" y="76035"/>
                        <a:pt x="15927" y="85291"/>
                      </a:cubicBezTo>
                      <a:cubicBezTo>
                        <a:pt x="21216" y="94547"/>
                        <a:pt x="26505" y="97853"/>
                        <a:pt x="31795" y="10115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sp>
            <p:nvSpPr>
              <p:cNvPr id="103" name="Dowolny kształt 422"/>
              <p:cNvSpPr>
                <a:spLocks/>
              </p:cNvSpPr>
              <p:nvPr/>
            </p:nvSpPr>
            <p:spPr bwMode="auto">
              <a:xfrm>
                <a:off x="1367790" y="91440"/>
                <a:ext cx="31750" cy="100330"/>
              </a:xfrm>
              <a:custGeom>
                <a:avLst/>
                <a:gdLst>
                  <a:gd name="T0" fmla="*/ 21846 w 31795"/>
                  <a:gd name="T1" fmla="*/ 0 h 101159"/>
                  <a:gd name="T2" fmla="*/ 59 w 31795"/>
                  <a:gd name="T3" fmla="*/ 45247 h 101159"/>
                  <a:gd name="T4" fmla="*/ 15904 w 31795"/>
                  <a:gd name="T5" fmla="*/ 84592 h 101159"/>
                  <a:gd name="T6" fmla="*/ 31750 w 31795"/>
                  <a:gd name="T7" fmla="*/ 100330 h 1011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795" h="101159">
                    <a:moveTo>
                      <a:pt x="21877" y="0"/>
                    </a:moveTo>
                    <a:cubicBezTo>
                      <a:pt x="11464" y="15703"/>
                      <a:pt x="1051" y="31406"/>
                      <a:pt x="59" y="45621"/>
                    </a:cubicBezTo>
                    <a:cubicBezTo>
                      <a:pt x="-933" y="59836"/>
                      <a:pt x="10638" y="76035"/>
                      <a:pt x="15927" y="85291"/>
                    </a:cubicBezTo>
                    <a:cubicBezTo>
                      <a:pt x="21216" y="94547"/>
                      <a:pt x="26505" y="97853"/>
                      <a:pt x="31795" y="101159"/>
                    </a:cubicBezTo>
                  </a:path>
                </a:pathLst>
              </a:cu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83" name="Grupa 445"/>
            <p:cNvGrpSpPr>
              <a:grpSpLocks/>
            </p:cNvGrpSpPr>
            <p:nvPr/>
          </p:nvGrpSpPr>
          <p:grpSpPr bwMode="auto">
            <a:xfrm>
              <a:off x="0" y="0"/>
              <a:ext cx="1295400" cy="2012009"/>
              <a:chOff x="0" y="0"/>
              <a:chExt cx="1295400" cy="2012009"/>
            </a:xfrm>
          </p:grpSpPr>
          <p:sp>
            <p:nvSpPr>
              <p:cNvPr id="84" name="Dowolny kształt 442"/>
              <p:cNvSpPr>
                <a:spLocks/>
              </p:cNvSpPr>
              <p:nvPr/>
            </p:nvSpPr>
            <p:spPr bwMode="auto">
              <a:xfrm>
                <a:off x="163830" y="121920"/>
                <a:ext cx="47625" cy="110490"/>
              </a:xfrm>
              <a:custGeom>
                <a:avLst/>
                <a:gdLst>
                  <a:gd name="T0" fmla="*/ 0 w 47625"/>
                  <a:gd name="T1" fmla="*/ 0 h 110490"/>
                  <a:gd name="T2" fmla="*/ 47625 w 47625"/>
                  <a:gd name="T3" fmla="*/ 110490 h 11049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7625" h="110490">
                    <a:moveTo>
                      <a:pt x="0" y="0"/>
                    </a:moveTo>
                    <a:lnTo>
                      <a:pt x="47625" y="110490"/>
                    </a:lnTo>
                  </a:path>
                </a:pathLst>
              </a:cu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85" name="Grupa 431"/>
              <p:cNvGrpSpPr>
                <a:grpSpLocks/>
              </p:cNvGrpSpPr>
              <p:nvPr/>
            </p:nvGrpSpPr>
            <p:grpSpPr bwMode="auto">
              <a:xfrm>
                <a:off x="895350" y="1455420"/>
                <a:ext cx="400050" cy="464820"/>
                <a:chOff x="0" y="0"/>
                <a:chExt cx="400050" cy="464820"/>
              </a:xfrm>
            </p:grpSpPr>
            <p:sp>
              <p:nvSpPr>
                <p:cNvPr id="97" name="Dowolny kształt 424"/>
                <p:cNvSpPr>
                  <a:spLocks/>
                </p:cNvSpPr>
                <p:nvPr/>
              </p:nvSpPr>
              <p:spPr bwMode="auto">
                <a:xfrm>
                  <a:off x="99060" y="20955"/>
                  <a:ext cx="278130" cy="338455"/>
                </a:xfrm>
                <a:custGeom>
                  <a:avLst/>
                  <a:gdLst>
                    <a:gd name="T0" fmla="*/ 0 w 278130"/>
                    <a:gd name="T1" fmla="*/ 302328 h 339090"/>
                    <a:gd name="T2" fmla="*/ 62865 w 278130"/>
                    <a:gd name="T3" fmla="*/ 338455 h 339090"/>
                    <a:gd name="T4" fmla="*/ 278130 w 278130"/>
                    <a:gd name="T5" fmla="*/ 38029 h 339090"/>
                    <a:gd name="T6" fmla="*/ 220980 w 278130"/>
                    <a:gd name="T7" fmla="*/ 0 h 339090"/>
                    <a:gd name="T8" fmla="*/ 0 w 278130"/>
                    <a:gd name="T9" fmla="*/ 302328 h 3390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78130" h="339090">
                      <a:moveTo>
                        <a:pt x="0" y="302895"/>
                      </a:moveTo>
                      <a:lnTo>
                        <a:pt x="62865" y="339090"/>
                      </a:lnTo>
                      <a:lnTo>
                        <a:pt x="278130" y="38100"/>
                      </a:lnTo>
                      <a:lnTo>
                        <a:pt x="220980" y="0"/>
                      </a:lnTo>
                      <a:lnTo>
                        <a:pt x="0" y="302895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8" name="Dowolny kształt 425"/>
                <p:cNvSpPr>
                  <a:spLocks/>
                </p:cNvSpPr>
                <p:nvPr/>
              </p:nvSpPr>
              <p:spPr bwMode="auto">
                <a:xfrm>
                  <a:off x="161925" y="62865"/>
                  <a:ext cx="226695" cy="319405"/>
                </a:xfrm>
                <a:custGeom>
                  <a:avLst/>
                  <a:gdLst>
                    <a:gd name="T0" fmla="*/ 0 w 226695"/>
                    <a:gd name="T1" fmla="*/ 294689 h 320040"/>
                    <a:gd name="T2" fmla="*/ 15240 w 226695"/>
                    <a:gd name="T3" fmla="*/ 319405 h 320040"/>
                    <a:gd name="T4" fmla="*/ 226695 w 226695"/>
                    <a:gd name="T5" fmla="*/ 9506 h 320040"/>
                    <a:gd name="T6" fmla="*/ 217170 w 226695"/>
                    <a:gd name="T7" fmla="*/ 0 h 320040"/>
                    <a:gd name="T8" fmla="*/ 0 w 226695"/>
                    <a:gd name="T9" fmla="*/ 294689 h 3200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6695" h="320040">
                      <a:moveTo>
                        <a:pt x="0" y="295275"/>
                      </a:moveTo>
                      <a:lnTo>
                        <a:pt x="15240" y="320040"/>
                      </a:lnTo>
                      <a:lnTo>
                        <a:pt x="226695" y="9525"/>
                      </a:lnTo>
                      <a:lnTo>
                        <a:pt x="217170" y="0"/>
                      </a:lnTo>
                      <a:lnTo>
                        <a:pt x="0" y="295275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9" name="Dowolny kształt 426"/>
                <p:cNvSpPr>
                  <a:spLocks/>
                </p:cNvSpPr>
                <p:nvPr/>
              </p:nvSpPr>
              <p:spPr bwMode="auto">
                <a:xfrm>
                  <a:off x="325755" y="0"/>
                  <a:ext cx="74295" cy="66040"/>
                </a:xfrm>
                <a:custGeom>
                  <a:avLst/>
                  <a:gdLst>
                    <a:gd name="T0" fmla="*/ 0 w 74295"/>
                    <a:gd name="T1" fmla="*/ 37737 h 66675"/>
                    <a:gd name="T2" fmla="*/ 34290 w 74295"/>
                    <a:gd name="T3" fmla="*/ 0 h 66675"/>
                    <a:gd name="T4" fmla="*/ 74295 w 74295"/>
                    <a:gd name="T5" fmla="*/ 15095 h 66675"/>
                    <a:gd name="T6" fmla="*/ 30480 w 74295"/>
                    <a:gd name="T7" fmla="*/ 66040 h 66675"/>
                    <a:gd name="T8" fmla="*/ 0 w 74295"/>
                    <a:gd name="T9" fmla="*/ 37737 h 666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4295" h="66675">
                      <a:moveTo>
                        <a:pt x="0" y="38100"/>
                      </a:moveTo>
                      <a:lnTo>
                        <a:pt x="34290" y="0"/>
                      </a:lnTo>
                      <a:lnTo>
                        <a:pt x="74295" y="15240"/>
                      </a:lnTo>
                      <a:cubicBezTo>
                        <a:pt x="61595" y="19050"/>
                        <a:pt x="43180" y="62865"/>
                        <a:pt x="30480" y="66675"/>
                      </a:cubicBez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0" name="Dowolny kształt 427"/>
                <p:cNvSpPr>
                  <a:spLocks/>
                </p:cNvSpPr>
                <p:nvPr/>
              </p:nvSpPr>
              <p:spPr bwMode="auto">
                <a:xfrm rot="-478597">
                  <a:off x="0" y="361950"/>
                  <a:ext cx="135890" cy="102870"/>
                </a:xfrm>
                <a:custGeom>
                  <a:avLst/>
                  <a:gdLst>
                    <a:gd name="T0" fmla="*/ 339 w 136429"/>
                    <a:gd name="T1" fmla="*/ 101576 h 103431"/>
                    <a:gd name="T2" fmla="*/ 95212 w 136429"/>
                    <a:gd name="T3" fmla="*/ 1159 h 103431"/>
                    <a:gd name="T4" fmla="*/ 132549 w 136429"/>
                    <a:gd name="T5" fmla="*/ 54138 h 103431"/>
                    <a:gd name="T6" fmla="*/ 339 w 136429"/>
                    <a:gd name="T7" fmla="*/ 101576 h 10343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36429" h="103431">
                      <a:moveTo>
                        <a:pt x="340" y="102130"/>
                      </a:moveTo>
                      <a:cubicBezTo>
                        <a:pt x="-5907" y="93252"/>
                        <a:pt x="75588" y="10055"/>
                        <a:pt x="95590" y="1165"/>
                      </a:cubicBezTo>
                      <a:cubicBezTo>
                        <a:pt x="115592" y="-7725"/>
                        <a:pt x="146727" y="36653"/>
                        <a:pt x="133075" y="54433"/>
                      </a:cubicBezTo>
                      <a:cubicBezTo>
                        <a:pt x="119423" y="72213"/>
                        <a:pt x="6587" y="111008"/>
                        <a:pt x="340" y="102130"/>
                      </a:cubicBezTo>
                      <a:close/>
                    </a:path>
                  </a:pathLst>
                </a:cu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1" name="Dowolny kształt 428"/>
                <p:cNvSpPr>
                  <a:spLocks/>
                </p:cNvSpPr>
                <p:nvPr/>
              </p:nvSpPr>
              <p:spPr bwMode="auto">
                <a:xfrm>
                  <a:off x="72390" y="331470"/>
                  <a:ext cx="84455" cy="73660"/>
                </a:xfrm>
                <a:custGeom>
                  <a:avLst/>
                  <a:gdLst>
                    <a:gd name="T0" fmla="*/ 32349 w 84548"/>
                    <a:gd name="T1" fmla="*/ 0 h 74319"/>
                    <a:gd name="T2" fmla="*/ 0 w 84548"/>
                    <a:gd name="T3" fmla="*/ 60419 h 74319"/>
                    <a:gd name="T4" fmla="*/ 30446 w 84548"/>
                    <a:gd name="T5" fmla="*/ 73636 h 74319"/>
                    <a:gd name="T6" fmla="*/ 53682 w 84548"/>
                    <a:gd name="T7" fmla="*/ 45315 h 74319"/>
                    <a:gd name="T8" fmla="*/ 74213 w 84548"/>
                    <a:gd name="T9" fmla="*/ 58531 h 74319"/>
                    <a:gd name="T10" fmla="*/ 84318 w 84548"/>
                    <a:gd name="T11" fmla="*/ 37774 h 74319"/>
                    <a:gd name="T12" fmla="*/ 66602 w 84548"/>
                    <a:gd name="T13" fmla="*/ 18881 h 74319"/>
                    <a:gd name="T14" fmla="*/ 32349 w 84548"/>
                    <a:gd name="T15" fmla="*/ 0 h 7431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4548" h="74319">
                      <a:moveTo>
                        <a:pt x="32385" y="0"/>
                      </a:moveTo>
                      <a:lnTo>
                        <a:pt x="0" y="60960"/>
                      </a:lnTo>
                      <a:lnTo>
                        <a:pt x="30480" y="74295"/>
                      </a:lnTo>
                      <a:cubicBezTo>
                        <a:pt x="39117" y="75247"/>
                        <a:pt x="46439" y="48260"/>
                        <a:pt x="53741" y="45720"/>
                      </a:cubicBezTo>
                      <a:cubicBezTo>
                        <a:pt x="61044" y="43180"/>
                        <a:pt x="70782" y="60005"/>
                        <a:pt x="74295" y="59055"/>
                      </a:cubicBezTo>
                      <a:cubicBezTo>
                        <a:pt x="77808" y="58105"/>
                        <a:pt x="85681" y="44780"/>
                        <a:pt x="84411" y="38112"/>
                      </a:cubicBezTo>
                      <a:cubicBezTo>
                        <a:pt x="83141" y="31444"/>
                        <a:pt x="73747" y="25720"/>
                        <a:pt x="66675" y="19050"/>
                      </a:cubicBezTo>
                      <a:lnTo>
                        <a:pt x="3238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sp>
            <p:nvSpPr>
              <p:cNvPr id="86" name="Dowolny kształt 432"/>
              <p:cNvSpPr>
                <a:spLocks/>
              </p:cNvSpPr>
              <p:nvPr/>
            </p:nvSpPr>
            <p:spPr bwMode="auto">
              <a:xfrm>
                <a:off x="300990" y="1306830"/>
                <a:ext cx="96407" cy="121887"/>
              </a:xfrm>
              <a:custGeom>
                <a:avLst/>
                <a:gdLst>
                  <a:gd name="T0" fmla="*/ 32801 w 96407"/>
                  <a:gd name="T1" fmla="*/ 114839 h 121887"/>
                  <a:gd name="T2" fmla="*/ 17675 w 96407"/>
                  <a:gd name="T3" fmla="*/ 36715 h 121887"/>
                  <a:gd name="T4" fmla="*/ 59554 w 96407"/>
                  <a:gd name="T5" fmla="*/ 32886 h 121887"/>
                  <a:gd name="T6" fmla="*/ 63364 w 96407"/>
                  <a:gd name="T7" fmla="*/ 110991 h 121887"/>
                  <a:gd name="T8" fmla="*/ 78604 w 96407"/>
                  <a:gd name="T9" fmla="*/ 115149 h 121887"/>
                  <a:gd name="T10" fmla="*/ 96342 w 96407"/>
                  <a:gd name="T11" fmla="*/ 32883 h 121887"/>
                  <a:gd name="T12" fmla="*/ 61472 w 96407"/>
                  <a:gd name="T13" fmla="*/ 460 h 121887"/>
                  <a:gd name="T14" fmla="*/ 13835 w 96407"/>
                  <a:gd name="T15" fmla="*/ 17544 h 121887"/>
                  <a:gd name="T16" fmla="*/ 496 w 96407"/>
                  <a:gd name="T17" fmla="*/ 53605 h 121887"/>
                  <a:gd name="T18" fmla="*/ 29068 w 96407"/>
                  <a:gd name="T19" fmla="*/ 109461 h 121887"/>
                  <a:gd name="T20" fmla="*/ 32801 w 96407"/>
                  <a:gd name="T21" fmla="*/ 114839 h 1218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6407" h="121887">
                    <a:moveTo>
                      <a:pt x="32801" y="114839"/>
                    </a:moveTo>
                    <a:lnTo>
                      <a:pt x="17675" y="36715"/>
                    </a:lnTo>
                    <a:lnTo>
                      <a:pt x="59554" y="32886"/>
                    </a:lnTo>
                    <a:cubicBezTo>
                      <a:pt x="69396" y="43046"/>
                      <a:pt x="59237" y="96069"/>
                      <a:pt x="63364" y="110991"/>
                    </a:cubicBezTo>
                    <a:cubicBezTo>
                      <a:pt x="66222" y="120875"/>
                      <a:pt x="73207" y="127532"/>
                      <a:pt x="78604" y="115149"/>
                    </a:cubicBezTo>
                    <a:cubicBezTo>
                      <a:pt x="79944" y="102449"/>
                      <a:pt x="97612" y="50409"/>
                      <a:pt x="96342" y="32883"/>
                    </a:cubicBezTo>
                    <a:cubicBezTo>
                      <a:pt x="93169" y="15675"/>
                      <a:pt x="73320" y="4275"/>
                      <a:pt x="61472" y="460"/>
                    </a:cubicBezTo>
                    <a:cubicBezTo>
                      <a:pt x="53120" y="-824"/>
                      <a:pt x="19236" y="-623"/>
                      <a:pt x="13835" y="17544"/>
                    </a:cubicBezTo>
                    <a:cubicBezTo>
                      <a:pt x="5578" y="25444"/>
                      <a:pt x="-2043" y="38286"/>
                      <a:pt x="496" y="53605"/>
                    </a:cubicBezTo>
                    <a:cubicBezTo>
                      <a:pt x="3035" y="68924"/>
                      <a:pt x="26212" y="99194"/>
                      <a:pt x="29068" y="109461"/>
                    </a:cubicBezTo>
                    <a:lnTo>
                      <a:pt x="32801" y="11483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7" name="Dowolny kształt 433"/>
              <p:cNvSpPr>
                <a:spLocks/>
              </p:cNvSpPr>
              <p:nvPr/>
            </p:nvSpPr>
            <p:spPr bwMode="auto">
              <a:xfrm>
                <a:off x="325755" y="1240155"/>
                <a:ext cx="66675" cy="133350"/>
              </a:xfrm>
              <a:custGeom>
                <a:avLst/>
                <a:gdLst>
                  <a:gd name="T0" fmla="*/ 13335 w 66675"/>
                  <a:gd name="T1" fmla="*/ 0 h 133350"/>
                  <a:gd name="T2" fmla="*/ 66675 w 66675"/>
                  <a:gd name="T3" fmla="*/ 76200 h 133350"/>
                  <a:gd name="T4" fmla="*/ 60960 w 66675"/>
                  <a:gd name="T5" fmla="*/ 125730 h 133350"/>
                  <a:gd name="T6" fmla="*/ 9525 w 66675"/>
                  <a:gd name="T7" fmla="*/ 133350 h 133350"/>
                  <a:gd name="T8" fmla="*/ 3810 w 66675"/>
                  <a:gd name="T9" fmla="*/ 100965 h 133350"/>
                  <a:gd name="T10" fmla="*/ 36195 w 66675"/>
                  <a:gd name="T11" fmla="*/ 100965 h 133350"/>
                  <a:gd name="T12" fmla="*/ 38100 w 66675"/>
                  <a:gd name="T13" fmla="*/ 76200 h 133350"/>
                  <a:gd name="T14" fmla="*/ 0 w 66675"/>
                  <a:gd name="T15" fmla="*/ 17145 h 133350"/>
                  <a:gd name="T16" fmla="*/ 13335 w 66675"/>
                  <a:gd name="T17" fmla="*/ 0 h 1333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675" h="133350">
                    <a:moveTo>
                      <a:pt x="13335" y="0"/>
                    </a:moveTo>
                    <a:lnTo>
                      <a:pt x="66675" y="76200"/>
                    </a:lnTo>
                    <a:lnTo>
                      <a:pt x="60960" y="125730"/>
                    </a:lnTo>
                    <a:lnTo>
                      <a:pt x="9525" y="133350"/>
                    </a:lnTo>
                    <a:lnTo>
                      <a:pt x="3810" y="100965"/>
                    </a:lnTo>
                    <a:lnTo>
                      <a:pt x="36195" y="100965"/>
                    </a:lnTo>
                    <a:lnTo>
                      <a:pt x="38100" y="76200"/>
                    </a:lnTo>
                    <a:cubicBezTo>
                      <a:pt x="33020" y="59690"/>
                      <a:pt x="5080" y="33655"/>
                      <a:pt x="0" y="17145"/>
                    </a:cubicBezTo>
                    <a:lnTo>
                      <a:pt x="133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8" name="Dowolny kształt 434"/>
              <p:cNvSpPr>
                <a:spLocks/>
              </p:cNvSpPr>
              <p:nvPr/>
            </p:nvSpPr>
            <p:spPr bwMode="auto">
              <a:xfrm>
                <a:off x="156210" y="173355"/>
                <a:ext cx="89535" cy="140970"/>
              </a:xfrm>
              <a:custGeom>
                <a:avLst/>
                <a:gdLst>
                  <a:gd name="T0" fmla="*/ 5715 w 89535"/>
                  <a:gd name="T1" fmla="*/ 66675 h 140970"/>
                  <a:gd name="T2" fmla="*/ 0 w 89535"/>
                  <a:gd name="T3" fmla="*/ 36195 h 140970"/>
                  <a:gd name="T4" fmla="*/ 32385 w 89535"/>
                  <a:gd name="T5" fmla="*/ 0 h 140970"/>
                  <a:gd name="T6" fmla="*/ 89535 w 89535"/>
                  <a:gd name="T7" fmla="*/ 19050 h 140970"/>
                  <a:gd name="T8" fmla="*/ 89535 w 89535"/>
                  <a:gd name="T9" fmla="*/ 72390 h 140970"/>
                  <a:gd name="T10" fmla="*/ 66675 w 89535"/>
                  <a:gd name="T11" fmla="*/ 133350 h 140970"/>
                  <a:gd name="T12" fmla="*/ 66675 w 89535"/>
                  <a:gd name="T13" fmla="*/ 133350 h 140970"/>
                  <a:gd name="T14" fmla="*/ 41910 w 89535"/>
                  <a:gd name="T15" fmla="*/ 140970 h 140970"/>
                  <a:gd name="T16" fmla="*/ 64770 w 89535"/>
                  <a:gd name="T17" fmla="*/ 87630 h 140970"/>
                  <a:gd name="T18" fmla="*/ 72390 w 89535"/>
                  <a:gd name="T19" fmla="*/ 47625 h 140970"/>
                  <a:gd name="T20" fmla="*/ 38100 w 89535"/>
                  <a:gd name="T21" fmla="*/ 32385 h 140970"/>
                  <a:gd name="T22" fmla="*/ 22860 w 89535"/>
                  <a:gd name="T23" fmla="*/ 49530 h 140970"/>
                  <a:gd name="T24" fmla="*/ 38100 w 89535"/>
                  <a:gd name="T25" fmla="*/ 114300 h 140970"/>
                  <a:gd name="T26" fmla="*/ 5715 w 89535"/>
                  <a:gd name="T27" fmla="*/ 66675 h 1409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9535" h="140970">
                    <a:moveTo>
                      <a:pt x="5715" y="66675"/>
                    </a:moveTo>
                    <a:lnTo>
                      <a:pt x="0" y="36195"/>
                    </a:lnTo>
                    <a:lnTo>
                      <a:pt x="32385" y="0"/>
                    </a:lnTo>
                    <a:lnTo>
                      <a:pt x="89535" y="19050"/>
                    </a:lnTo>
                    <a:lnTo>
                      <a:pt x="89535" y="72390"/>
                    </a:lnTo>
                    <a:lnTo>
                      <a:pt x="66675" y="133350"/>
                    </a:lnTo>
                    <a:lnTo>
                      <a:pt x="41910" y="140970"/>
                    </a:lnTo>
                    <a:cubicBezTo>
                      <a:pt x="40958" y="131763"/>
                      <a:pt x="58103" y="103187"/>
                      <a:pt x="64770" y="87630"/>
                    </a:cubicBezTo>
                    <a:cubicBezTo>
                      <a:pt x="71437" y="72073"/>
                      <a:pt x="76200" y="55245"/>
                      <a:pt x="72390" y="47625"/>
                    </a:cubicBezTo>
                    <a:cubicBezTo>
                      <a:pt x="68580" y="40005"/>
                      <a:pt x="45403" y="31115"/>
                      <a:pt x="38100" y="32385"/>
                    </a:cubicBezTo>
                    <a:cubicBezTo>
                      <a:pt x="30797" y="33655"/>
                      <a:pt x="24765" y="38418"/>
                      <a:pt x="22860" y="49530"/>
                    </a:cubicBezTo>
                    <a:cubicBezTo>
                      <a:pt x="20955" y="60642"/>
                      <a:pt x="41910" y="112395"/>
                      <a:pt x="38100" y="114300"/>
                    </a:cubicBezTo>
                    <a:cubicBezTo>
                      <a:pt x="32703" y="120015"/>
                      <a:pt x="8572" y="69215"/>
                      <a:pt x="5715" y="666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9" name="Dowolny kształt 435"/>
              <p:cNvSpPr>
                <a:spLocks/>
              </p:cNvSpPr>
              <p:nvPr/>
            </p:nvSpPr>
            <p:spPr bwMode="auto">
              <a:xfrm>
                <a:off x="194310" y="300990"/>
                <a:ext cx="150273" cy="993907"/>
              </a:xfrm>
              <a:custGeom>
                <a:avLst/>
                <a:gdLst>
                  <a:gd name="T0" fmla="*/ 18665 w 150273"/>
                  <a:gd name="T1" fmla="*/ 0 h 993907"/>
                  <a:gd name="T2" fmla="*/ 1520 w 150273"/>
                  <a:gd name="T3" fmla="*/ 321945 h 993907"/>
                  <a:gd name="T4" fmla="*/ 52955 w 150273"/>
                  <a:gd name="T5" fmla="*/ 748665 h 993907"/>
                  <a:gd name="T6" fmla="*/ 132965 w 150273"/>
                  <a:gd name="T7" fmla="*/ 986790 h 993907"/>
                  <a:gd name="T8" fmla="*/ 142490 w 150273"/>
                  <a:gd name="T9" fmla="*/ 893445 h 993907"/>
                  <a:gd name="T10" fmla="*/ 39620 w 150273"/>
                  <a:gd name="T11" fmla="*/ 514350 h 9939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0273" h="993907">
                    <a:moveTo>
                      <a:pt x="18665" y="0"/>
                    </a:moveTo>
                    <a:cubicBezTo>
                      <a:pt x="7235" y="98584"/>
                      <a:pt x="-4195" y="197168"/>
                      <a:pt x="1520" y="321945"/>
                    </a:cubicBezTo>
                    <a:cubicBezTo>
                      <a:pt x="7235" y="446722"/>
                      <a:pt x="31047" y="637857"/>
                      <a:pt x="52955" y="748665"/>
                    </a:cubicBezTo>
                    <a:cubicBezTo>
                      <a:pt x="74863" y="859473"/>
                      <a:pt x="118043" y="962660"/>
                      <a:pt x="132965" y="986790"/>
                    </a:cubicBezTo>
                    <a:cubicBezTo>
                      <a:pt x="147887" y="1010920"/>
                      <a:pt x="158048" y="972185"/>
                      <a:pt x="142490" y="893445"/>
                    </a:cubicBezTo>
                    <a:cubicBezTo>
                      <a:pt x="126933" y="814705"/>
                      <a:pt x="83276" y="664527"/>
                      <a:pt x="39620" y="51435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0" name="Prostokąt zaokrąglony 436"/>
              <p:cNvSpPr>
                <a:spLocks noChangeArrowheads="1"/>
              </p:cNvSpPr>
              <p:nvPr/>
            </p:nvSpPr>
            <p:spPr bwMode="auto">
              <a:xfrm>
                <a:off x="198120" y="741045"/>
                <a:ext cx="51435" cy="114300"/>
              </a:xfrm>
              <a:prstGeom prst="roundRect">
                <a:avLst>
                  <a:gd name="adj" fmla="val 16667"/>
                </a:avLst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1" name="Prostokąt zaokrąglony 437"/>
              <p:cNvSpPr>
                <a:spLocks noChangeArrowheads="1"/>
              </p:cNvSpPr>
              <p:nvPr/>
            </p:nvSpPr>
            <p:spPr bwMode="auto">
              <a:xfrm>
                <a:off x="180975" y="767715"/>
                <a:ext cx="51435" cy="114300"/>
              </a:xfrm>
              <a:prstGeom prst="roundRect">
                <a:avLst>
                  <a:gd name="adj" fmla="val 16667"/>
                </a:avLst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2" name="Dowolny kształt 438"/>
              <p:cNvSpPr>
                <a:spLocks/>
              </p:cNvSpPr>
              <p:nvPr/>
            </p:nvSpPr>
            <p:spPr bwMode="auto">
              <a:xfrm>
                <a:off x="352425" y="1421130"/>
                <a:ext cx="36000" cy="68580"/>
              </a:xfrm>
              <a:custGeom>
                <a:avLst/>
                <a:gdLst>
                  <a:gd name="T0" fmla="*/ 0 w 57150"/>
                  <a:gd name="T1" fmla="*/ 9525 h 68580"/>
                  <a:gd name="T2" fmla="*/ 31200 w 57150"/>
                  <a:gd name="T3" fmla="*/ 0 h 68580"/>
                  <a:gd name="T4" fmla="*/ 36000 w 57150"/>
                  <a:gd name="T5" fmla="*/ 59055 h 68580"/>
                  <a:gd name="T6" fmla="*/ 8400 w 57150"/>
                  <a:gd name="T7" fmla="*/ 68580 h 68580"/>
                  <a:gd name="T8" fmla="*/ 0 w 57150"/>
                  <a:gd name="T9" fmla="*/ 9525 h 685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150" h="68580">
                    <a:moveTo>
                      <a:pt x="0" y="9525"/>
                    </a:moveTo>
                    <a:lnTo>
                      <a:pt x="49530" y="0"/>
                    </a:lnTo>
                    <a:lnTo>
                      <a:pt x="57150" y="59055"/>
                    </a:lnTo>
                    <a:lnTo>
                      <a:pt x="13335" y="6858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3" name="Dowolny kształt 439"/>
              <p:cNvSpPr>
                <a:spLocks/>
              </p:cNvSpPr>
              <p:nvPr/>
            </p:nvSpPr>
            <p:spPr bwMode="auto">
              <a:xfrm rot="873102">
                <a:off x="843915" y="1924050"/>
                <a:ext cx="74295" cy="66040"/>
              </a:xfrm>
              <a:custGeom>
                <a:avLst/>
                <a:gdLst>
                  <a:gd name="T0" fmla="*/ 0 w 74295"/>
                  <a:gd name="T1" fmla="*/ 37737 h 66675"/>
                  <a:gd name="T2" fmla="*/ 34290 w 74295"/>
                  <a:gd name="T3" fmla="*/ 0 h 66675"/>
                  <a:gd name="T4" fmla="*/ 74295 w 74295"/>
                  <a:gd name="T5" fmla="*/ 15095 h 66675"/>
                  <a:gd name="T6" fmla="*/ 30480 w 74295"/>
                  <a:gd name="T7" fmla="*/ 66040 h 66675"/>
                  <a:gd name="T8" fmla="*/ 0 w 74295"/>
                  <a:gd name="T9" fmla="*/ 37737 h 666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295" h="66675">
                    <a:moveTo>
                      <a:pt x="0" y="38100"/>
                    </a:moveTo>
                    <a:lnTo>
                      <a:pt x="34290" y="0"/>
                    </a:lnTo>
                    <a:lnTo>
                      <a:pt x="74295" y="15240"/>
                    </a:lnTo>
                    <a:cubicBezTo>
                      <a:pt x="61595" y="19050"/>
                      <a:pt x="43180" y="62865"/>
                      <a:pt x="30480" y="66675"/>
                    </a:cubicBez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4" name="Dowolny kształt 440"/>
              <p:cNvSpPr>
                <a:spLocks/>
              </p:cNvSpPr>
              <p:nvPr/>
            </p:nvSpPr>
            <p:spPr bwMode="auto">
              <a:xfrm>
                <a:off x="375285" y="1491615"/>
                <a:ext cx="480060" cy="520394"/>
              </a:xfrm>
              <a:custGeom>
                <a:avLst/>
                <a:gdLst>
                  <a:gd name="T0" fmla="*/ 0 w 480060"/>
                  <a:gd name="T1" fmla="*/ 0 h 520394"/>
                  <a:gd name="T2" fmla="*/ 118110 w 480060"/>
                  <a:gd name="T3" fmla="*/ 470535 h 520394"/>
                  <a:gd name="T4" fmla="*/ 480060 w 480060"/>
                  <a:gd name="T5" fmla="*/ 483870 h 5203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0060" h="520394">
                    <a:moveTo>
                      <a:pt x="0" y="0"/>
                    </a:moveTo>
                    <a:cubicBezTo>
                      <a:pt x="19050" y="194945"/>
                      <a:pt x="38100" y="389890"/>
                      <a:pt x="118110" y="470535"/>
                    </a:cubicBezTo>
                    <a:cubicBezTo>
                      <a:pt x="198120" y="551180"/>
                      <a:pt x="339090" y="517525"/>
                      <a:pt x="480060" y="48387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5" name="Dowolny kształt 441"/>
              <p:cNvSpPr>
                <a:spLocks/>
              </p:cNvSpPr>
              <p:nvPr/>
            </p:nvSpPr>
            <p:spPr bwMode="auto">
              <a:xfrm>
                <a:off x="207645" y="121920"/>
                <a:ext cx="22860" cy="110490"/>
              </a:xfrm>
              <a:custGeom>
                <a:avLst/>
                <a:gdLst>
                  <a:gd name="T0" fmla="*/ 22860 w 22860"/>
                  <a:gd name="T1" fmla="*/ 0 h 110490"/>
                  <a:gd name="T2" fmla="*/ 0 w 22860"/>
                  <a:gd name="T3" fmla="*/ 110490 h 11049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860" h="110490">
                    <a:moveTo>
                      <a:pt x="22860" y="0"/>
                    </a:moveTo>
                    <a:lnTo>
                      <a:pt x="0" y="110490"/>
                    </a:lnTo>
                  </a:path>
                </a:pathLst>
              </a:cu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6" name="Prostokąt 44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61010" cy="114300"/>
              </a:xfrm>
              <a:prstGeom prst="rect">
                <a:avLst/>
              </a:prstGeom>
              <a:pattFill prst="dkUpDiag">
                <a:fgClr>
                  <a:srgbClr val="000000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124" name="Group 121"/>
          <p:cNvGrpSpPr>
            <a:grpSpLocks/>
          </p:cNvGrpSpPr>
          <p:nvPr/>
        </p:nvGrpSpPr>
        <p:grpSpPr bwMode="auto">
          <a:xfrm>
            <a:off x="4088067" y="4347921"/>
            <a:ext cx="1914525" cy="2168525"/>
            <a:chOff x="4965" y="10140"/>
            <a:chExt cx="3015" cy="3417"/>
          </a:xfrm>
        </p:grpSpPr>
        <p:sp>
          <p:nvSpPr>
            <p:cNvPr id="125" name="Freeform 122"/>
            <p:cNvSpPr>
              <a:spLocks/>
            </p:cNvSpPr>
            <p:nvPr/>
          </p:nvSpPr>
          <p:spPr bwMode="auto">
            <a:xfrm>
              <a:off x="4965" y="10200"/>
              <a:ext cx="2775" cy="3357"/>
            </a:xfrm>
            <a:custGeom>
              <a:avLst/>
              <a:gdLst>
                <a:gd name="T0" fmla="*/ 0 w 2775"/>
                <a:gd name="T1" fmla="*/ 75 h 3357"/>
                <a:gd name="T2" fmla="*/ 2760 w 2775"/>
                <a:gd name="T3" fmla="*/ 3345 h 3357"/>
                <a:gd name="T4" fmla="*/ 90 w 2775"/>
                <a:gd name="T5" fmla="*/ 0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5" h="3357">
                  <a:moveTo>
                    <a:pt x="0" y="75"/>
                  </a:moveTo>
                  <a:cubicBezTo>
                    <a:pt x="1372" y="1716"/>
                    <a:pt x="2745" y="3357"/>
                    <a:pt x="2760" y="3345"/>
                  </a:cubicBezTo>
                  <a:cubicBezTo>
                    <a:pt x="2775" y="3333"/>
                    <a:pt x="1432" y="1666"/>
                    <a:pt x="90" y="0"/>
                  </a:cubicBezTo>
                </a:path>
              </a:pathLst>
            </a:cu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6" name="Freeform 123"/>
            <p:cNvSpPr>
              <a:spLocks/>
            </p:cNvSpPr>
            <p:nvPr/>
          </p:nvSpPr>
          <p:spPr bwMode="auto">
            <a:xfrm flipH="1">
              <a:off x="5205" y="10140"/>
              <a:ext cx="2775" cy="3357"/>
            </a:xfrm>
            <a:custGeom>
              <a:avLst/>
              <a:gdLst>
                <a:gd name="T0" fmla="*/ 0 w 2775"/>
                <a:gd name="T1" fmla="*/ 75 h 3357"/>
                <a:gd name="T2" fmla="*/ 2760 w 2775"/>
                <a:gd name="T3" fmla="*/ 3345 h 3357"/>
                <a:gd name="T4" fmla="*/ 90 w 2775"/>
                <a:gd name="T5" fmla="*/ 0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5" h="3357">
                  <a:moveTo>
                    <a:pt x="0" y="75"/>
                  </a:moveTo>
                  <a:cubicBezTo>
                    <a:pt x="1372" y="1716"/>
                    <a:pt x="2745" y="3357"/>
                    <a:pt x="2760" y="3345"/>
                  </a:cubicBezTo>
                  <a:cubicBezTo>
                    <a:pt x="2775" y="3333"/>
                    <a:pt x="1432" y="1666"/>
                    <a:pt x="90" y="0"/>
                  </a:cubicBezTo>
                </a:path>
              </a:pathLst>
            </a:cu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127" name="Group 124"/>
          <p:cNvGrpSpPr>
            <a:grpSpLocks/>
          </p:cNvGrpSpPr>
          <p:nvPr/>
        </p:nvGrpSpPr>
        <p:grpSpPr bwMode="auto">
          <a:xfrm>
            <a:off x="6193092" y="4347921"/>
            <a:ext cx="1428750" cy="1930400"/>
            <a:chOff x="4965" y="10140"/>
            <a:chExt cx="3015" cy="3417"/>
          </a:xfrm>
        </p:grpSpPr>
        <p:sp>
          <p:nvSpPr>
            <p:cNvPr id="128" name="Freeform 125"/>
            <p:cNvSpPr>
              <a:spLocks/>
            </p:cNvSpPr>
            <p:nvPr/>
          </p:nvSpPr>
          <p:spPr bwMode="auto">
            <a:xfrm>
              <a:off x="4965" y="10200"/>
              <a:ext cx="2775" cy="3357"/>
            </a:xfrm>
            <a:custGeom>
              <a:avLst/>
              <a:gdLst>
                <a:gd name="T0" fmla="*/ 0 w 2775"/>
                <a:gd name="T1" fmla="*/ 75 h 3357"/>
                <a:gd name="T2" fmla="*/ 2760 w 2775"/>
                <a:gd name="T3" fmla="*/ 3345 h 3357"/>
                <a:gd name="T4" fmla="*/ 90 w 2775"/>
                <a:gd name="T5" fmla="*/ 0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5" h="3357">
                  <a:moveTo>
                    <a:pt x="0" y="75"/>
                  </a:moveTo>
                  <a:cubicBezTo>
                    <a:pt x="1372" y="1716"/>
                    <a:pt x="2745" y="3357"/>
                    <a:pt x="2760" y="3345"/>
                  </a:cubicBezTo>
                  <a:cubicBezTo>
                    <a:pt x="2775" y="3333"/>
                    <a:pt x="1432" y="1666"/>
                    <a:pt x="90" y="0"/>
                  </a:cubicBezTo>
                </a:path>
              </a:pathLst>
            </a:cu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9" name="Freeform 126"/>
            <p:cNvSpPr>
              <a:spLocks/>
            </p:cNvSpPr>
            <p:nvPr/>
          </p:nvSpPr>
          <p:spPr bwMode="auto">
            <a:xfrm flipH="1">
              <a:off x="5205" y="10140"/>
              <a:ext cx="2775" cy="3357"/>
            </a:xfrm>
            <a:custGeom>
              <a:avLst/>
              <a:gdLst>
                <a:gd name="T0" fmla="*/ 0 w 2775"/>
                <a:gd name="T1" fmla="*/ 75 h 3357"/>
                <a:gd name="T2" fmla="*/ 2760 w 2775"/>
                <a:gd name="T3" fmla="*/ 3345 h 3357"/>
                <a:gd name="T4" fmla="*/ 90 w 2775"/>
                <a:gd name="T5" fmla="*/ 0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5" h="3357">
                  <a:moveTo>
                    <a:pt x="0" y="75"/>
                  </a:moveTo>
                  <a:cubicBezTo>
                    <a:pt x="1372" y="1716"/>
                    <a:pt x="2745" y="3357"/>
                    <a:pt x="2760" y="3345"/>
                  </a:cubicBezTo>
                  <a:cubicBezTo>
                    <a:pt x="2775" y="3333"/>
                    <a:pt x="1432" y="1666"/>
                    <a:pt x="90" y="0"/>
                  </a:cubicBezTo>
                </a:path>
              </a:pathLst>
            </a:cu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66662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80136" y="908720"/>
            <a:ext cx="8229600" cy="1587631"/>
          </a:xfrm>
        </p:spPr>
        <p:txBody>
          <a:bodyPr>
            <a:normAutofit fontScale="92500" lnSpcReduction="20000"/>
          </a:bodyPr>
          <a:lstStyle/>
          <a:p>
            <a:pPr marL="0" lvl="0"/>
            <a:r>
              <a:rPr lang="pl-PL" sz="2800" dirty="0">
                <a:latin typeface="Arial Narrow"/>
                <a:ea typeface="Times New Roman"/>
              </a:rPr>
              <a:t>Łączenie amortyzatora z liną z punktem konstrukcji stałej.</a:t>
            </a:r>
            <a:endParaRPr lang="pl-PL" sz="1800" dirty="0">
              <a:latin typeface="Times New Roman"/>
              <a:ea typeface="Times New Roman"/>
            </a:endParaRPr>
          </a:p>
          <a:p>
            <a:r>
              <a:rPr lang="pl-PL" sz="2800" b="1" dirty="0">
                <a:solidFill>
                  <a:srgbClr val="C00000"/>
                </a:solidFill>
                <a:latin typeface="Arial Narrow"/>
                <a:ea typeface="Times New Roman"/>
              </a:rPr>
              <a:t>UWAGA !!!</a:t>
            </a:r>
            <a:endParaRPr lang="pl-PL" sz="1800" dirty="0">
              <a:latin typeface="Times New Roman"/>
              <a:ea typeface="Times New Roman"/>
            </a:endParaRPr>
          </a:p>
          <a:p>
            <a:r>
              <a:rPr lang="pl-PL" sz="2800" dirty="0">
                <a:latin typeface="Arial Narrow"/>
                <a:ea typeface="Times New Roman"/>
              </a:rPr>
              <a:t>Kształt i budowa punktu konstrukcji stałej powinny uniemożliwić samoistne zsunięcie lub odłączenie się urządzenia.</a:t>
            </a:r>
            <a:endParaRPr lang="pl-PL" sz="1800" dirty="0">
              <a:latin typeface="Times New Roman"/>
              <a:ea typeface="Times New Roman"/>
            </a:endParaRPr>
          </a:p>
          <a:p>
            <a:endParaRPr lang="pl-PL" dirty="0"/>
          </a:p>
        </p:txBody>
      </p:sp>
      <p:grpSp>
        <p:nvGrpSpPr>
          <p:cNvPr id="4" name="Grupa 460"/>
          <p:cNvGrpSpPr>
            <a:grpSpLocks/>
          </p:cNvGrpSpPr>
          <p:nvPr/>
        </p:nvGrpSpPr>
        <p:grpSpPr bwMode="auto">
          <a:xfrm>
            <a:off x="255142" y="3040294"/>
            <a:ext cx="1527175" cy="2143125"/>
            <a:chOff x="0" y="0"/>
            <a:chExt cx="1099185" cy="1876844"/>
          </a:xfrm>
        </p:grpSpPr>
        <p:sp>
          <p:nvSpPr>
            <p:cNvPr id="5" name="Dowolny kształt 459"/>
            <p:cNvSpPr>
              <a:spLocks/>
            </p:cNvSpPr>
            <p:nvPr/>
          </p:nvSpPr>
          <p:spPr bwMode="auto">
            <a:xfrm>
              <a:off x="510540" y="853440"/>
              <a:ext cx="93401" cy="1023404"/>
            </a:xfrm>
            <a:custGeom>
              <a:avLst/>
              <a:gdLst>
                <a:gd name="T0" fmla="*/ 34144 w 93401"/>
                <a:gd name="T1" fmla="*/ 100398 h 1023404"/>
                <a:gd name="T2" fmla="*/ 3664 w 93401"/>
                <a:gd name="T3" fmla="*/ 927168 h 1023404"/>
                <a:gd name="T4" fmla="*/ 1453 w 93401"/>
                <a:gd name="T5" fmla="*/ 1004314 h 1023404"/>
                <a:gd name="T6" fmla="*/ 15705 w 93401"/>
                <a:gd name="T7" fmla="*/ 1023404 h 1023404"/>
                <a:gd name="T8" fmla="*/ 48831 w 93401"/>
                <a:gd name="T9" fmla="*/ 1004543 h 1023404"/>
                <a:gd name="T10" fmla="*/ 51289 w 93401"/>
                <a:gd name="T11" fmla="*/ 915738 h 1023404"/>
                <a:gd name="T12" fmla="*/ 93199 w 93401"/>
                <a:gd name="T13" fmla="*/ 104208 h 1023404"/>
                <a:gd name="T14" fmla="*/ 34144 w 93401"/>
                <a:gd name="T15" fmla="*/ 100398 h 10234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3401" h="1023404">
                  <a:moveTo>
                    <a:pt x="34144" y="100398"/>
                  </a:moveTo>
                  <a:cubicBezTo>
                    <a:pt x="19221" y="237558"/>
                    <a:pt x="9112" y="776515"/>
                    <a:pt x="3664" y="927168"/>
                  </a:cubicBezTo>
                  <a:cubicBezTo>
                    <a:pt x="-1784" y="1077821"/>
                    <a:pt x="83" y="990180"/>
                    <a:pt x="1453" y="1004314"/>
                  </a:cubicBezTo>
                  <a:cubicBezTo>
                    <a:pt x="2823" y="1018448"/>
                    <a:pt x="7809" y="1023366"/>
                    <a:pt x="15705" y="1023404"/>
                  </a:cubicBezTo>
                  <a:cubicBezTo>
                    <a:pt x="23601" y="1023442"/>
                    <a:pt x="42264" y="1020582"/>
                    <a:pt x="48831" y="1004543"/>
                  </a:cubicBezTo>
                  <a:cubicBezTo>
                    <a:pt x="55399" y="988504"/>
                    <a:pt x="41346" y="1065158"/>
                    <a:pt x="51289" y="915738"/>
                  </a:cubicBezTo>
                  <a:cubicBezTo>
                    <a:pt x="61232" y="766318"/>
                    <a:pt x="96374" y="239780"/>
                    <a:pt x="93199" y="104208"/>
                  </a:cubicBezTo>
                  <a:cubicBezTo>
                    <a:pt x="90024" y="-31364"/>
                    <a:pt x="49067" y="-36762"/>
                    <a:pt x="34144" y="100398"/>
                  </a:cubicBezTo>
                  <a:close/>
                </a:path>
              </a:pathLst>
            </a:custGeom>
            <a:pattFill prst="wdUpDiag">
              <a:fgClr>
                <a:srgbClr val="000000"/>
              </a:fgClr>
              <a:bgClr>
                <a:srgbClr val="FFFFFF"/>
              </a:bgClr>
            </a:pattFill>
            <a:ln w="9525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6" name="Grupa 454"/>
            <p:cNvGrpSpPr>
              <a:grpSpLocks/>
            </p:cNvGrpSpPr>
            <p:nvPr/>
          </p:nvGrpSpPr>
          <p:grpSpPr bwMode="auto">
            <a:xfrm>
              <a:off x="436245" y="0"/>
              <a:ext cx="274320" cy="942976"/>
              <a:chOff x="0" y="0"/>
              <a:chExt cx="223384" cy="841691"/>
            </a:xfrm>
          </p:grpSpPr>
          <p:sp>
            <p:nvSpPr>
              <p:cNvPr id="10" name="Dowolny kształt 453"/>
              <p:cNvSpPr>
                <a:spLocks/>
              </p:cNvSpPr>
              <p:nvPr/>
            </p:nvSpPr>
            <p:spPr bwMode="auto">
              <a:xfrm>
                <a:off x="41910" y="333375"/>
                <a:ext cx="62026" cy="202246"/>
              </a:xfrm>
              <a:custGeom>
                <a:avLst/>
                <a:gdLst>
                  <a:gd name="T0" fmla="*/ 41305 w 46200"/>
                  <a:gd name="T1" fmla="*/ 1 h 178578"/>
                  <a:gd name="T2" fmla="*/ 36190 w 46200"/>
                  <a:gd name="T3" fmla="*/ 71198 h 178578"/>
                  <a:gd name="T4" fmla="*/ 61766 w 46200"/>
                  <a:gd name="T5" fmla="*/ 140237 h 178578"/>
                  <a:gd name="T6" fmla="*/ 46420 w 46200"/>
                  <a:gd name="T7" fmla="*/ 200647 h 178578"/>
                  <a:gd name="T8" fmla="*/ 384 w 46200"/>
                  <a:gd name="T9" fmla="*/ 73355 h 178578"/>
                  <a:gd name="T10" fmla="*/ 41305 w 46200"/>
                  <a:gd name="T11" fmla="*/ 1 h 1785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6200" h="178578">
                    <a:moveTo>
                      <a:pt x="30766" y="1"/>
                    </a:moveTo>
                    <a:cubicBezTo>
                      <a:pt x="35211" y="-317"/>
                      <a:pt x="24416" y="42228"/>
                      <a:pt x="26956" y="62866"/>
                    </a:cubicBezTo>
                    <a:cubicBezTo>
                      <a:pt x="29496" y="83504"/>
                      <a:pt x="44736" y="104776"/>
                      <a:pt x="46006" y="123826"/>
                    </a:cubicBezTo>
                    <a:cubicBezTo>
                      <a:pt x="47276" y="142876"/>
                      <a:pt x="42196" y="187008"/>
                      <a:pt x="34576" y="177166"/>
                    </a:cubicBezTo>
                    <a:cubicBezTo>
                      <a:pt x="26956" y="167324"/>
                      <a:pt x="3778" y="97473"/>
                      <a:pt x="286" y="64771"/>
                    </a:cubicBezTo>
                    <a:cubicBezTo>
                      <a:pt x="-3206" y="32069"/>
                      <a:pt x="26321" y="319"/>
                      <a:pt x="30766" y="1"/>
                    </a:cubicBezTo>
                    <a:close/>
                  </a:path>
                </a:pathLst>
              </a:custGeom>
              <a:pattFill prst="wdUpDiag">
                <a:fgClr>
                  <a:srgbClr val="7F7F7F"/>
                </a:fgClr>
                <a:bgClr>
                  <a:srgbClr val="FFFFFF"/>
                </a:bgClr>
              </a:patt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" name="Dowolny kształt 448"/>
              <p:cNvSpPr>
                <a:spLocks/>
              </p:cNvSpPr>
              <p:nvPr/>
            </p:nvSpPr>
            <p:spPr bwMode="auto">
              <a:xfrm>
                <a:off x="0" y="0"/>
                <a:ext cx="223384" cy="390729"/>
              </a:xfrm>
              <a:custGeom>
                <a:avLst/>
                <a:gdLst>
                  <a:gd name="T0" fmla="*/ 99556 w 223384"/>
                  <a:gd name="T1" fmla="*/ 253376 h 390729"/>
                  <a:gd name="T2" fmla="*/ 57680 w 223384"/>
                  <a:gd name="T3" fmla="*/ 274331 h 390729"/>
                  <a:gd name="T4" fmla="*/ 30976 w 223384"/>
                  <a:gd name="T5" fmla="*/ 327671 h 390729"/>
                  <a:gd name="T6" fmla="*/ 69076 w 223384"/>
                  <a:gd name="T7" fmla="*/ 382916 h 390729"/>
                  <a:gd name="T8" fmla="*/ 124321 w 223384"/>
                  <a:gd name="T9" fmla="*/ 386726 h 390729"/>
                  <a:gd name="T10" fmla="*/ 152874 w 223384"/>
                  <a:gd name="T11" fmla="*/ 348626 h 390729"/>
                  <a:gd name="T12" fmla="*/ 149086 w 223384"/>
                  <a:gd name="T13" fmla="*/ 291476 h 390729"/>
                  <a:gd name="T14" fmla="*/ 187186 w 223384"/>
                  <a:gd name="T15" fmla="*/ 207656 h 390729"/>
                  <a:gd name="T16" fmla="*/ 223381 w 223384"/>
                  <a:gd name="T17" fmla="*/ 114311 h 390729"/>
                  <a:gd name="T18" fmla="*/ 185281 w 223384"/>
                  <a:gd name="T19" fmla="*/ 24776 h 390729"/>
                  <a:gd name="T20" fmla="*/ 112891 w 223384"/>
                  <a:gd name="T21" fmla="*/ 11 h 390729"/>
                  <a:gd name="T22" fmla="*/ 30976 w 223384"/>
                  <a:gd name="T23" fmla="*/ 26681 h 390729"/>
                  <a:gd name="T24" fmla="*/ 496 w 223384"/>
                  <a:gd name="T25" fmla="*/ 104786 h 390729"/>
                  <a:gd name="T26" fmla="*/ 13831 w 223384"/>
                  <a:gd name="T27" fmla="*/ 156221 h 390729"/>
                  <a:gd name="T28" fmla="*/ 36691 w 223384"/>
                  <a:gd name="T29" fmla="*/ 142886 h 390729"/>
                  <a:gd name="T30" fmla="*/ 46216 w 223384"/>
                  <a:gd name="T31" fmla="*/ 89546 h 390729"/>
                  <a:gd name="T32" fmla="*/ 80506 w 223384"/>
                  <a:gd name="T33" fmla="*/ 74306 h 390729"/>
                  <a:gd name="T34" fmla="*/ 114556 w 223384"/>
                  <a:gd name="T35" fmla="*/ 78107 h 390729"/>
                  <a:gd name="T36" fmla="*/ 141466 w 223384"/>
                  <a:gd name="T37" fmla="*/ 100976 h 390729"/>
                  <a:gd name="T38" fmla="*/ 137656 w 223384"/>
                  <a:gd name="T39" fmla="*/ 165746 h 390729"/>
                  <a:gd name="T40" fmla="*/ 99556 w 223384"/>
                  <a:gd name="T41" fmla="*/ 253376 h 39072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23384" h="390729">
                    <a:moveTo>
                      <a:pt x="99556" y="253376"/>
                    </a:moveTo>
                    <a:cubicBezTo>
                      <a:pt x="86227" y="271474"/>
                      <a:pt x="78656" y="267663"/>
                      <a:pt x="57680" y="274331"/>
                    </a:cubicBezTo>
                    <a:cubicBezTo>
                      <a:pt x="36704" y="280999"/>
                      <a:pt x="29077" y="309574"/>
                      <a:pt x="30976" y="327671"/>
                    </a:cubicBezTo>
                    <a:cubicBezTo>
                      <a:pt x="32875" y="345768"/>
                      <a:pt x="53518" y="373073"/>
                      <a:pt x="69076" y="382916"/>
                    </a:cubicBezTo>
                    <a:cubicBezTo>
                      <a:pt x="84634" y="392759"/>
                      <a:pt x="110355" y="392441"/>
                      <a:pt x="124321" y="386726"/>
                    </a:cubicBezTo>
                    <a:cubicBezTo>
                      <a:pt x="138287" y="381011"/>
                      <a:pt x="148747" y="364501"/>
                      <a:pt x="152874" y="348626"/>
                    </a:cubicBezTo>
                    <a:cubicBezTo>
                      <a:pt x="157001" y="332751"/>
                      <a:pt x="143367" y="314971"/>
                      <a:pt x="149086" y="291476"/>
                    </a:cubicBezTo>
                    <a:cubicBezTo>
                      <a:pt x="154805" y="267981"/>
                      <a:pt x="174804" y="237183"/>
                      <a:pt x="187186" y="207656"/>
                    </a:cubicBezTo>
                    <a:cubicBezTo>
                      <a:pt x="199568" y="178129"/>
                      <a:pt x="223699" y="144791"/>
                      <a:pt x="223381" y="114311"/>
                    </a:cubicBezTo>
                    <a:cubicBezTo>
                      <a:pt x="223064" y="83831"/>
                      <a:pt x="203696" y="43826"/>
                      <a:pt x="185281" y="24776"/>
                    </a:cubicBezTo>
                    <a:cubicBezTo>
                      <a:pt x="166866" y="5726"/>
                      <a:pt x="138609" y="-307"/>
                      <a:pt x="112891" y="11"/>
                    </a:cubicBezTo>
                    <a:cubicBezTo>
                      <a:pt x="87173" y="328"/>
                      <a:pt x="49709" y="9218"/>
                      <a:pt x="30976" y="26681"/>
                    </a:cubicBezTo>
                    <a:cubicBezTo>
                      <a:pt x="12243" y="44144"/>
                      <a:pt x="3353" y="83196"/>
                      <a:pt x="496" y="104786"/>
                    </a:cubicBezTo>
                    <a:cubicBezTo>
                      <a:pt x="-2362" y="126376"/>
                      <a:pt x="7798" y="149871"/>
                      <a:pt x="13831" y="156221"/>
                    </a:cubicBezTo>
                    <a:cubicBezTo>
                      <a:pt x="19864" y="162571"/>
                      <a:pt x="31294" y="153998"/>
                      <a:pt x="36691" y="142886"/>
                    </a:cubicBezTo>
                    <a:cubicBezTo>
                      <a:pt x="42088" y="131774"/>
                      <a:pt x="38913" y="100976"/>
                      <a:pt x="46216" y="89546"/>
                    </a:cubicBezTo>
                    <a:cubicBezTo>
                      <a:pt x="53518" y="78116"/>
                      <a:pt x="69116" y="76212"/>
                      <a:pt x="80506" y="74306"/>
                    </a:cubicBezTo>
                    <a:cubicBezTo>
                      <a:pt x="91896" y="72400"/>
                      <a:pt x="104396" y="73662"/>
                      <a:pt x="114556" y="78107"/>
                    </a:cubicBezTo>
                    <a:cubicBezTo>
                      <a:pt x="124716" y="82552"/>
                      <a:pt x="137298" y="86687"/>
                      <a:pt x="141466" y="100976"/>
                    </a:cubicBezTo>
                    <a:cubicBezTo>
                      <a:pt x="145634" y="115265"/>
                      <a:pt x="143053" y="142569"/>
                      <a:pt x="137656" y="165746"/>
                    </a:cubicBezTo>
                    <a:cubicBezTo>
                      <a:pt x="132259" y="188923"/>
                      <a:pt x="112885" y="235279"/>
                      <a:pt x="99556" y="253376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" name="Dowolny kształt 449" descr="20%"/>
              <p:cNvSpPr>
                <a:spLocks/>
              </p:cNvSpPr>
              <p:nvPr/>
            </p:nvSpPr>
            <p:spPr bwMode="auto">
              <a:xfrm>
                <a:off x="11430" y="142875"/>
                <a:ext cx="53360" cy="77190"/>
              </a:xfrm>
              <a:custGeom>
                <a:avLst/>
                <a:gdLst>
                  <a:gd name="T0" fmla="*/ 335 w 53360"/>
                  <a:gd name="T1" fmla="*/ 15052 h 77190"/>
                  <a:gd name="T2" fmla="*/ 28648 w 53360"/>
                  <a:gd name="T3" fmla="*/ 3626 h 77190"/>
                  <a:gd name="T4" fmla="*/ 51687 w 53360"/>
                  <a:gd name="T5" fmla="*/ 68461 h 77190"/>
                  <a:gd name="T6" fmla="*/ 15575 w 53360"/>
                  <a:gd name="T7" fmla="*/ 72202 h 77190"/>
                  <a:gd name="T8" fmla="*/ 335 w 53360"/>
                  <a:gd name="T9" fmla="*/ 15052 h 77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360" h="77190">
                    <a:moveTo>
                      <a:pt x="335" y="15052"/>
                    </a:moveTo>
                    <a:cubicBezTo>
                      <a:pt x="2514" y="3623"/>
                      <a:pt x="20089" y="-5275"/>
                      <a:pt x="28648" y="3626"/>
                    </a:cubicBezTo>
                    <a:cubicBezTo>
                      <a:pt x="37207" y="12527"/>
                      <a:pt x="59625" y="52269"/>
                      <a:pt x="51687" y="68461"/>
                    </a:cubicBezTo>
                    <a:cubicBezTo>
                      <a:pt x="39939" y="76998"/>
                      <a:pt x="24134" y="81103"/>
                      <a:pt x="15575" y="72202"/>
                    </a:cubicBezTo>
                    <a:cubicBezTo>
                      <a:pt x="7016" y="63301"/>
                      <a:pt x="-1844" y="26481"/>
                      <a:pt x="335" y="15052"/>
                    </a:cubicBezTo>
                    <a:close/>
                  </a:path>
                </a:pathLst>
              </a:custGeom>
              <a:pattFill prst="pct20">
                <a:fgClr>
                  <a:srgbClr val="000000"/>
                </a:fgClr>
                <a:bgClr>
                  <a:srgbClr val="D8D8D8"/>
                </a:bgClr>
              </a:patt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" name="Dowolny kształt 450"/>
              <p:cNvSpPr>
                <a:spLocks/>
              </p:cNvSpPr>
              <p:nvPr/>
            </p:nvSpPr>
            <p:spPr bwMode="auto">
              <a:xfrm>
                <a:off x="28575" y="215265"/>
                <a:ext cx="57570" cy="66420"/>
              </a:xfrm>
              <a:custGeom>
                <a:avLst/>
                <a:gdLst>
                  <a:gd name="T0" fmla="*/ 201 w 57570"/>
                  <a:gd name="T1" fmla="*/ 9524 h 66420"/>
                  <a:gd name="T2" fmla="*/ 23106 w 57570"/>
                  <a:gd name="T3" fmla="*/ 64769 h 66420"/>
                  <a:gd name="T4" fmla="*/ 57351 w 57570"/>
                  <a:gd name="T5" fmla="*/ 47624 h 66420"/>
                  <a:gd name="T6" fmla="*/ 35949 w 57570"/>
                  <a:gd name="T7" fmla="*/ 3606 h 66420"/>
                  <a:gd name="T8" fmla="*/ 201 w 57570"/>
                  <a:gd name="T9" fmla="*/ 9524 h 664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570" h="66420">
                    <a:moveTo>
                      <a:pt x="201" y="9524"/>
                    </a:moveTo>
                    <a:cubicBezTo>
                      <a:pt x="-1940" y="19718"/>
                      <a:pt x="13581" y="58419"/>
                      <a:pt x="23106" y="64769"/>
                    </a:cubicBezTo>
                    <a:cubicBezTo>
                      <a:pt x="32631" y="71119"/>
                      <a:pt x="55211" y="57818"/>
                      <a:pt x="57351" y="47624"/>
                    </a:cubicBezTo>
                    <a:cubicBezTo>
                      <a:pt x="59492" y="37430"/>
                      <a:pt x="45474" y="9956"/>
                      <a:pt x="35949" y="3606"/>
                    </a:cubicBezTo>
                    <a:cubicBezTo>
                      <a:pt x="26424" y="-2744"/>
                      <a:pt x="2342" y="-670"/>
                      <a:pt x="201" y="9524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" name="Dowolny kształt 452"/>
              <p:cNvSpPr>
                <a:spLocks/>
              </p:cNvSpPr>
              <p:nvPr/>
            </p:nvSpPr>
            <p:spPr bwMode="auto">
              <a:xfrm>
                <a:off x="72403" y="305620"/>
                <a:ext cx="78958" cy="536071"/>
              </a:xfrm>
              <a:custGeom>
                <a:avLst/>
                <a:gdLst>
                  <a:gd name="T0" fmla="*/ 14366 w 79224"/>
                  <a:gd name="T1" fmla="*/ 25185 h 330004"/>
                  <a:gd name="T2" fmla="*/ 47514 w 79224"/>
                  <a:gd name="T3" fmla="*/ 2238 h 330004"/>
                  <a:gd name="T4" fmla="*/ 78527 w 79224"/>
                  <a:gd name="T5" fmla="*/ 67892 h 330004"/>
                  <a:gd name="T6" fmla="*/ 65237 w 79224"/>
                  <a:gd name="T7" fmla="*/ 250470 h 330004"/>
                  <a:gd name="T8" fmla="*/ 59541 w 79224"/>
                  <a:gd name="T9" fmla="*/ 510413 h 330004"/>
                  <a:gd name="T10" fmla="*/ 6440 w 79224"/>
                  <a:gd name="T11" fmla="*/ 510413 h 330004"/>
                  <a:gd name="T12" fmla="*/ 2583 w 79224"/>
                  <a:gd name="T13" fmla="*/ 368064 h 330004"/>
                  <a:gd name="T14" fmla="*/ 21588 w 79224"/>
                  <a:gd name="T15" fmla="*/ 219585 h 330004"/>
                  <a:gd name="T16" fmla="*/ 32274 w 79224"/>
                  <a:gd name="T17" fmla="*/ 160220 h 330004"/>
                  <a:gd name="T18" fmla="*/ 34821 w 79224"/>
                  <a:gd name="T19" fmla="*/ 92648 h 330004"/>
                  <a:gd name="T20" fmla="*/ 14366 w 79224"/>
                  <a:gd name="T21" fmla="*/ 25185 h 3300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224" h="330004">
                    <a:moveTo>
                      <a:pt x="14414" y="15504"/>
                    </a:moveTo>
                    <a:cubicBezTo>
                      <a:pt x="16537" y="6228"/>
                      <a:pt x="35907" y="-3702"/>
                      <a:pt x="47674" y="1378"/>
                    </a:cubicBezTo>
                    <a:cubicBezTo>
                      <a:pt x="59441" y="6458"/>
                      <a:pt x="75828" y="16325"/>
                      <a:pt x="78792" y="41794"/>
                    </a:cubicBezTo>
                    <a:cubicBezTo>
                      <a:pt x="81756" y="67263"/>
                      <a:pt x="68632" y="108787"/>
                      <a:pt x="65457" y="154189"/>
                    </a:cubicBezTo>
                    <a:cubicBezTo>
                      <a:pt x="62282" y="199592"/>
                      <a:pt x="69574" y="287539"/>
                      <a:pt x="59742" y="314209"/>
                    </a:cubicBezTo>
                    <a:cubicBezTo>
                      <a:pt x="49910" y="340879"/>
                      <a:pt x="15987" y="328814"/>
                      <a:pt x="6462" y="314209"/>
                    </a:cubicBezTo>
                    <a:cubicBezTo>
                      <a:pt x="-3063" y="299604"/>
                      <a:pt x="59" y="256418"/>
                      <a:pt x="2592" y="226579"/>
                    </a:cubicBezTo>
                    <a:cubicBezTo>
                      <a:pt x="5125" y="196740"/>
                      <a:pt x="18289" y="159043"/>
                      <a:pt x="21661" y="135176"/>
                    </a:cubicBezTo>
                    <a:cubicBezTo>
                      <a:pt x="25033" y="111309"/>
                      <a:pt x="29215" y="105616"/>
                      <a:pt x="32383" y="98631"/>
                    </a:cubicBezTo>
                    <a:cubicBezTo>
                      <a:pt x="35552" y="91646"/>
                      <a:pt x="37933" y="70889"/>
                      <a:pt x="34938" y="57034"/>
                    </a:cubicBezTo>
                    <a:cubicBezTo>
                      <a:pt x="31943" y="43179"/>
                      <a:pt x="12291" y="24780"/>
                      <a:pt x="14414" y="15504"/>
                    </a:cubicBezTo>
                    <a:close/>
                  </a:path>
                </a:pathLst>
              </a:custGeom>
              <a:pattFill prst="openDmnd">
                <a:fgClr>
                  <a:srgbClr val="7F7F7F"/>
                </a:fgClr>
                <a:bgClr>
                  <a:srgbClr val="FFFFFF"/>
                </a:bgClr>
              </a:patt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7" name="Prostokąt 456"/>
            <p:cNvSpPr>
              <a:spLocks/>
            </p:cNvSpPr>
            <p:nvPr/>
          </p:nvSpPr>
          <p:spPr bwMode="auto">
            <a:xfrm>
              <a:off x="487680" y="99060"/>
              <a:ext cx="611505" cy="57150"/>
            </a:xfrm>
            <a:custGeom>
              <a:avLst/>
              <a:gdLst>
                <a:gd name="T0" fmla="*/ 13335 w 611505"/>
                <a:gd name="T1" fmla="*/ 0 h 57150"/>
                <a:gd name="T2" fmla="*/ 611505 w 611505"/>
                <a:gd name="T3" fmla="*/ 0 h 57150"/>
                <a:gd name="T4" fmla="*/ 611505 w 611505"/>
                <a:gd name="T5" fmla="*/ 57150 h 57150"/>
                <a:gd name="T6" fmla="*/ 13335 w 611505"/>
                <a:gd name="T7" fmla="*/ 57150 h 57150"/>
                <a:gd name="T8" fmla="*/ 0 w 611505"/>
                <a:gd name="T9" fmla="*/ 26670 h 57150"/>
                <a:gd name="T10" fmla="*/ 13335 w 611505"/>
                <a:gd name="T11" fmla="*/ 0 h 57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1505" h="57150">
                  <a:moveTo>
                    <a:pt x="13335" y="0"/>
                  </a:moveTo>
                  <a:lnTo>
                    <a:pt x="611505" y="0"/>
                  </a:lnTo>
                  <a:lnTo>
                    <a:pt x="611505" y="57150"/>
                  </a:lnTo>
                  <a:lnTo>
                    <a:pt x="13335" y="57150"/>
                  </a:lnTo>
                  <a:cubicBezTo>
                    <a:pt x="12700" y="46990"/>
                    <a:pt x="635" y="36830"/>
                    <a:pt x="0" y="26670"/>
                  </a:cubicBezTo>
                  <a:lnTo>
                    <a:pt x="1333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" name="Prostokąt 457"/>
            <p:cNvSpPr>
              <a:spLocks noChangeArrowheads="1"/>
            </p:cNvSpPr>
            <p:nvPr/>
          </p:nvSpPr>
          <p:spPr bwMode="auto">
            <a:xfrm>
              <a:off x="0" y="102870"/>
              <a:ext cx="436245" cy="5334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Dowolny kształt 458"/>
            <p:cNvSpPr>
              <a:spLocks/>
            </p:cNvSpPr>
            <p:nvPr/>
          </p:nvSpPr>
          <p:spPr bwMode="auto">
            <a:xfrm>
              <a:off x="529590" y="922020"/>
              <a:ext cx="83211" cy="40934"/>
            </a:xfrm>
            <a:custGeom>
              <a:avLst/>
              <a:gdLst>
                <a:gd name="T0" fmla="*/ 5106 w 83211"/>
                <a:gd name="T1" fmla="*/ 4058 h 40934"/>
                <a:gd name="T2" fmla="*/ 71781 w 83211"/>
                <a:gd name="T3" fmla="*/ 4058 h 40934"/>
                <a:gd name="T4" fmla="*/ 77496 w 83211"/>
                <a:gd name="T5" fmla="*/ 38348 h 40934"/>
                <a:gd name="T6" fmla="*/ 12720 w 83211"/>
                <a:gd name="T7" fmla="*/ 34654 h 40934"/>
                <a:gd name="T8" fmla="*/ 5106 w 83211"/>
                <a:gd name="T9" fmla="*/ 4058 h 409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3211" h="40934">
                  <a:moveTo>
                    <a:pt x="5106" y="4058"/>
                  </a:moveTo>
                  <a:cubicBezTo>
                    <a:pt x="14949" y="-1041"/>
                    <a:pt x="59716" y="-1657"/>
                    <a:pt x="71781" y="4058"/>
                  </a:cubicBezTo>
                  <a:cubicBezTo>
                    <a:pt x="83846" y="9773"/>
                    <a:pt x="87339" y="33249"/>
                    <a:pt x="77496" y="38348"/>
                  </a:cubicBezTo>
                  <a:cubicBezTo>
                    <a:pt x="67653" y="43447"/>
                    <a:pt x="24785" y="40369"/>
                    <a:pt x="12720" y="34654"/>
                  </a:cubicBezTo>
                  <a:cubicBezTo>
                    <a:pt x="655" y="28939"/>
                    <a:pt x="-4737" y="9157"/>
                    <a:pt x="5106" y="4058"/>
                  </a:cubicBezTo>
                  <a:close/>
                </a:path>
              </a:pathLst>
            </a:custGeom>
            <a:pattFill prst="wdDnDiag">
              <a:fgClr>
                <a:srgbClr val="000000"/>
              </a:fgClr>
              <a:bgClr>
                <a:srgbClr val="FFFFFF"/>
              </a:bgClr>
            </a:pattFill>
            <a:ln w="9525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15" name="Grupa 483"/>
          <p:cNvGrpSpPr>
            <a:grpSpLocks/>
          </p:cNvGrpSpPr>
          <p:nvPr/>
        </p:nvGrpSpPr>
        <p:grpSpPr bwMode="auto">
          <a:xfrm>
            <a:off x="3428555" y="3014894"/>
            <a:ext cx="1574800" cy="2668587"/>
            <a:chOff x="0" y="0"/>
            <a:chExt cx="1145968" cy="2114995"/>
          </a:xfrm>
        </p:grpSpPr>
        <p:grpSp>
          <p:nvGrpSpPr>
            <p:cNvPr id="16" name="Grupa 465"/>
            <p:cNvGrpSpPr>
              <a:grpSpLocks/>
            </p:cNvGrpSpPr>
            <p:nvPr/>
          </p:nvGrpSpPr>
          <p:grpSpPr bwMode="auto">
            <a:xfrm>
              <a:off x="0" y="926275"/>
              <a:ext cx="510540" cy="1188720"/>
              <a:chOff x="0" y="0"/>
              <a:chExt cx="510540" cy="1188720"/>
            </a:xfrm>
          </p:grpSpPr>
          <p:sp>
            <p:nvSpPr>
              <p:cNvPr id="31" name="Łuk blokowy 461"/>
              <p:cNvSpPr>
                <a:spLocks/>
              </p:cNvSpPr>
              <p:nvPr/>
            </p:nvSpPr>
            <p:spPr bwMode="auto">
              <a:xfrm>
                <a:off x="28575" y="274320"/>
                <a:ext cx="381000" cy="914400"/>
              </a:xfrm>
              <a:custGeom>
                <a:avLst/>
                <a:gdLst>
                  <a:gd name="T0" fmla="*/ 15 w 381000"/>
                  <a:gd name="T1" fmla="*/ 451409 h 914400"/>
                  <a:gd name="T2" fmla="*/ 181579 w 381000"/>
                  <a:gd name="T3" fmla="*/ 502 h 914400"/>
                  <a:gd name="T4" fmla="*/ 380920 w 381000"/>
                  <a:gd name="T5" fmla="*/ 443954 h 914400"/>
                  <a:gd name="T6" fmla="*/ 331837 w 381000"/>
                  <a:gd name="T7" fmla="*/ 447368 h 914400"/>
                  <a:gd name="T8" fmla="*/ 182542 w 381000"/>
                  <a:gd name="T9" fmla="*/ 49769 h 914400"/>
                  <a:gd name="T10" fmla="*/ 49130 w 381000"/>
                  <a:gd name="T11" fmla="*/ 452902 h 914400"/>
                  <a:gd name="T12" fmla="*/ 15 w 381000"/>
                  <a:gd name="T13" fmla="*/ 451409 h 9144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1000" h="914400">
                    <a:moveTo>
                      <a:pt x="15" y="451409"/>
                    </a:moveTo>
                    <a:cubicBezTo>
                      <a:pt x="1292" y="209485"/>
                      <a:pt x="80880" y="11831"/>
                      <a:pt x="181579" y="502"/>
                    </a:cubicBezTo>
                    <a:cubicBezTo>
                      <a:pt x="288004" y="-11472"/>
                      <a:pt x="377833" y="188360"/>
                      <a:pt x="380920" y="443954"/>
                    </a:cubicBezTo>
                    <a:lnTo>
                      <a:pt x="331837" y="447368"/>
                    </a:lnTo>
                    <a:cubicBezTo>
                      <a:pt x="329913" y="216907"/>
                      <a:pt x="262281" y="36792"/>
                      <a:pt x="182542" y="49769"/>
                    </a:cubicBezTo>
                    <a:cubicBezTo>
                      <a:pt x="108245" y="61860"/>
                      <a:pt x="49914" y="238121"/>
                      <a:pt x="49130" y="452902"/>
                    </a:cubicBezTo>
                    <a:lnTo>
                      <a:pt x="15" y="451409"/>
                    </a:lnTo>
                    <a:close/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FFFFF"/>
                </a:bgClr>
              </a:patt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2" name="Dowolny kształt 463"/>
              <p:cNvSpPr>
                <a:spLocks/>
              </p:cNvSpPr>
              <p:nvPr/>
            </p:nvSpPr>
            <p:spPr bwMode="auto">
              <a:xfrm>
                <a:off x="70485" y="139065"/>
                <a:ext cx="335280" cy="289560"/>
              </a:xfrm>
              <a:custGeom>
                <a:avLst/>
                <a:gdLst>
                  <a:gd name="T0" fmla="*/ 0 w 335280"/>
                  <a:gd name="T1" fmla="*/ 1905 h 289560"/>
                  <a:gd name="T2" fmla="*/ 335280 w 335280"/>
                  <a:gd name="T3" fmla="*/ 0 h 289560"/>
                  <a:gd name="T4" fmla="*/ 150495 w 335280"/>
                  <a:gd name="T5" fmla="*/ 289560 h 289560"/>
                  <a:gd name="T6" fmla="*/ 150495 w 335280"/>
                  <a:gd name="T7" fmla="*/ 289560 h 2895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5280" h="289560">
                    <a:moveTo>
                      <a:pt x="0" y="1905"/>
                    </a:moveTo>
                    <a:lnTo>
                      <a:pt x="335280" y="0"/>
                    </a:lnTo>
                    <a:lnTo>
                      <a:pt x="150495" y="289560"/>
                    </a:lnTo>
                  </a:path>
                </a:pathLst>
              </a:cu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3" name="Pole tekstowe 46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510540" cy="184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rPr>
                  <a:t>R≥ 10 mm</a:t>
                </a:r>
                <a:endParaRPr kumimoji="0" lang="pl-PL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17" name="Grupa 480"/>
            <p:cNvGrpSpPr>
              <a:grpSpLocks/>
            </p:cNvGrpSpPr>
            <p:nvPr/>
          </p:nvGrpSpPr>
          <p:grpSpPr bwMode="auto">
            <a:xfrm>
              <a:off x="475013" y="0"/>
              <a:ext cx="348536" cy="1818772"/>
              <a:chOff x="0" y="0"/>
              <a:chExt cx="348536" cy="1818772"/>
            </a:xfrm>
          </p:grpSpPr>
          <p:sp>
            <p:nvSpPr>
              <p:cNvPr id="20" name="Dowolny kształt 467"/>
              <p:cNvSpPr>
                <a:spLocks/>
              </p:cNvSpPr>
              <p:nvPr/>
            </p:nvSpPr>
            <p:spPr bwMode="auto">
              <a:xfrm>
                <a:off x="35626" y="0"/>
                <a:ext cx="312910" cy="630954"/>
              </a:xfrm>
              <a:custGeom>
                <a:avLst/>
                <a:gdLst>
                  <a:gd name="T0" fmla="*/ 186707 w 312910"/>
                  <a:gd name="T1" fmla="*/ 608062 h 630954"/>
                  <a:gd name="T2" fmla="*/ 238151 w 312910"/>
                  <a:gd name="T3" fmla="*/ 402319 h 630954"/>
                  <a:gd name="T4" fmla="*/ 257201 w 312910"/>
                  <a:gd name="T5" fmla="*/ 124189 h 630954"/>
                  <a:gd name="T6" fmla="*/ 118136 w 312910"/>
                  <a:gd name="T7" fmla="*/ 38464 h 630954"/>
                  <a:gd name="T8" fmla="*/ 26 w 312910"/>
                  <a:gd name="T9" fmla="*/ 46084 h 630954"/>
                  <a:gd name="T10" fmla="*/ 108611 w 312910"/>
                  <a:gd name="T11" fmla="*/ 364 h 630954"/>
                  <a:gd name="T12" fmla="*/ 232436 w 312910"/>
                  <a:gd name="T13" fmla="*/ 30844 h 630954"/>
                  <a:gd name="T14" fmla="*/ 310541 w 312910"/>
                  <a:gd name="T15" fmla="*/ 133714 h 630954"/>
                  <a:gd name="T16" fmla="*/ 287681 w 312910"/>
                  <a:gd name="T17" fmla="*/ 381364 h 630954"/>
                  <a:gd name="T18" fmla="*/ 236614 w 312910"/>
                  <a:gd name="T19" fmla="*/ 585259 h 630954"/>
                  <a:gd name="T20" fmla="*/ 221327 w 312910"/>
                  <a:gd name="T21" fmla="*/ 623341 h 630954"/>
                  <a:gd name="T22" fmla="*/ 186707 w 312910"/>
                  <a:gd name="T23" fmla="*/ 608062 h 6309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12910" h="630954">
                    <a:moveTo>
                      <a:pt x="186707" y="608062"/>
                    </a:moveTo>
                    <a:cubicBezTo>
                      <a:pt x="189511" y="571225"/>
                      <a:pt x="226402" y="482964"/>
                      <a:pt x="238151" y="402319"/>
                    </a:cubicBezTo>
                    <a:cubicBezTo>
                      <a:pt x="249900" y="321674"/>
                      <a:pt x="277203" y="184831"/>
                      <a:pt x="257201" y="124189"/>
                    </a:cubicBezTo>
                    <a:cubicBezTo>
                      <a:pt x="237199" y="63547"/>
                      <a:pt x="160998" y="51481"/>
                      <a:pt x="118136" y="38464"/>
                    </a:cubicBezTo>
                    <a:cubicBezTo>
                      <a:pt x="75274" y="25447"/>
                      <a:pt x="1613" y="52434"/>
                      <a:pt x="26" y="46084"/>
                    </a:cubicBezTo>
                    <a:cubicBezTo>
                      <a:pt x="-1562" y="39734"/>
                      <a:pt x="69876" y="2904"/>
                      <a:pt x="108611" y="364"/>
                    </a:cubicBezTo>
                    <a:cubicBezTo>
                      <a:pt x="147346" y="-2176"/>
                      <a:pt x="198781" y="8619"/>
                      <a:pt x="232436" y="30844"/>
                    </a:cubicBezTo>
                    <a:cubicBezTo>
                      <a:pt x="266091" y="53069"/>
                      <a:pt x="301334" y="75294"/>
                      <a:pt x="310541" y="133714"/>
                    </a:cubicBezTo>
                    <a:cubicBezTo>
                      <a:pt x="319748" y="192134"/>
                      <a:pt x="300002" y="306107"/>
                      <a:pt x="287681" y="381364"/>
                    </a:cubicBezTo>
                    <a:cubicBezTo>
                      <a:pt x="275360" y="456621"/>
                      <a:pt x="247991" y="546836"/>
                      <a:pt x="236614" y="585259"/>
                    </a:cubicBezTo>
                    <a:cubicBezTo>
                      <a:pt x="225237" y="623682"/>
                      <a:pt x="229645" y="619541"/>
                      <a:pt x="221327" y="623341"/>
                    </a:cubicBezTo>
                    <a:cubicBezTo>
                      <a:pt x="213009" y="627141"/>
                      <a:pt x="183903" y="644899"/>
                      <a:pt x="186707" y="608062"/>
                    </a:cubicBezTo>
                    <a:close/>
                  </a:path>
                </a:pathLst>
              </a:custGeom>
              <a:pattFill prst="wdUpDiag">
                <a:fgClr>
                  <a:srgbClr val="000000"/>
                </a:fgClr>
                <a:bgClr>
                  <a:srgbClr val="FFFFFF"/>
                </a:bgClr>
              </a:patt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" name="Dowolny kształt 468"/>
              <p:cNvSpPr>
                <a:spLocks/>
              </p:cNvSpPr>
              <p:nvPr/>
            </p:nvSpPr>
            <p:spPr bwMode="auto">
              <a:xfrm>
                <a:off x="53438" y="1442852"/>
                <a:ext cx="57150" cy="375920"/>
              </a:xfrm>
              <a:custGeom>
                <a:avLst/>
                <a:gdLst>
                  <a:gd name="T0" fmla="*/ 0 w 57150"/>
                  <a:gd name="T1" fmla="*/ 6602 h 376176"/>
                  <a:gd name="T2" fmla="*/ 11430 w 57150"/>
                  <a:gd name="T3" fmla="*/ 374016 h 376176"/>
                  <a:gd name="T4" fmla="*/ 57150 w 57150"/>
                  <a:gd name="T5" fmla="*/ 375920 h 376176"/>
                  <a:gd name="T6" fmla="*/ 41910 w 57150"/>
                  <a:gd name="T7" fmla="*/ 0 h 376176"/>
                  <a:gd name="T8" fmla="*/ 0 w 57150"/>
                  <a:gd name="T9" fmla="*/ 6602 h 376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150" h="376176">
                    <a:moveTo>
                      <a:pt x="0" y="6606"/>
                    </a:moveTo>
                    <a:lnTo>
                      <a:pt x="11430" y="374271"/>
                    </a:lnTo>
                    <a:lnTo>
                      <a:pt x="57150" y="376176"/>
                    </a:lnTo>
                    <a:cubicBezTo>
                      <a:pt x="40640" y="264416"/>
                      <a:pt x="58420" y="111760"/>
                      <a:pt x="41910" y="0"/>
                    </a:cubicBezTo>
                    <a:lnTo>
                      <a:pt x="0" y="6606"/>
                    </a:lnTo>
                    <a:close/>
                  </a:path>
                </a:pathLst>
              </a:custGeom>
              <a:pattFill prst="wdUpDiag">
                <a:fgClr>
                  <a:srgbClr val="000000"/>
                </a:fgClr>
                <a:bgClr>
                  <a:srgbClr val="FFFFFF"/>
                </a:bgClr>
              </a:patt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22" name="Grupa 469"/>
              <p:cNvGrpSpPr>
                <a:grpSpLocks/>
              </p:cNvGrpSpPr>
              <p:nvPr/>
            </p:nvGrpSpPr>
            <p:grpSpPr bwMode="auto">
              <a:xfrm rot="905048" flipV="1">
                <a:off x="17813" y="599704"/>
                <a:ext cx="276193" cy="853330"/>
                <a:chOff x="436245" y="0"/>
                <a:chExt cx="274320" cy="962954"/>
              </a:xfrm>
            </p:grpSpPr>
            <p:grpSp>
              <p:nvGrpSpPr>
                <p:cNvPr id="24" name="Grupa 471"/>
                <p:cNvGrpSpPr>
                  <a:grpSpLocks/>
                </p:cNvGrpSpPr>
                <p:nvPr/>
              </p:nvGrpSpPr>
              <p:grpSpPr bwMode="auto">
                <a:xfrm>
                  <a:off x="436245" y="0"/>
                  <a:ext cx="274320" cy="942976"/>
                  <a:chOff x="0" y="0"/>
                  <a:chExt cx="223384" cy="841691"/>
                </a:xfrm>
              </p:grpSpPr>
              <p:sp>
                <p:nvSpPr>
                  <p:cNvPr id="26" name="Dowolny kształt 472"/>
                  <p:cNvSpPr>
                    <a:spLocks/>
                  </p:cNvSpPr>
                  <p:nvPr/>
                </p:nvSpPr>
                <p:spPr bwMode="auto">
                  <a:xfrm>
                    <a:off x="41910" y="333375"/>
                    <a:ext cx="62026" cy="202246"/>
                  </a:xfrm>
                  <a:custGeom>
                    <a:avLst/>
                    <a:gdLst>
                      <a:gd name="T0" fmla="*/ 41305 w 46200"/>
                      <a:gd name="T1" fmla="*/ 1 h 178578"/>
                      <a:gd name="T2" fmla="*/ 36190 w 46200"/>
                      <a:gd name="T3" fmla="*/ 71198 h 178578"/>
                      <a:gd name="T4" fmla="*/ 61766 w 46200"/>
                      <a:gd name="T5" fmla="*/ 140237 h 178578"/>
                      <a:gd name="T6" fmla="*/ 46420 w 46200"/>
                      <a:gd name="T7" fmla="*/ 200647 h 178578"/>
                      <a:gd name="T8" fmla="*/ 384 w 46200"/>
                      <a:gd name="T9" fmla="*/ 73355 h 178578"/>
                      <a:gd name="T10" fmla="*/ 41305 w 46200"/>
                      <a:gd name="T11" fmla="*/ 1 h 17857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6200" h="178578">
                        <a:moveTo>
                          <a:pt x="30766" y="1"/>
                        </a:moveTo>
                        <a:cubicBezTo>
                          <a:pt x="35211" y="-317"/>
                          <a:pt x="24416" y="42228"/>
                          <a:pt x="26956" y="62866"/>
                        </a:cubicBezTo>
                        <a:cubicBezTo>
                          <a:pt x="29496" y="83504"/>
                          <a:pt x="44736" y="104776"/>
                          <a:pt x="46006" y="123826"/>
                        </a:cubicBezTo>
                        <a:cubicBezTo>
                          <a:pt x="47276" y="142876"/>
                          <a:pt x="42196" y="187008"/>
                          <a:pt x="34576" y="177166"/>
                        </a:cubicBezTo>
                        <a:cubicBezTo>
                          <a:pt x="26956" y="167324"/>
                          <a:pt x="3778" y="97473"/>
                          <a:pt x="286" y="64771"/>
                        </a:cubicBezTo>
                        <a:cubicBezTo>
                          <a:pt x="-3206" y="32069"/>
                          <a:pt x="26321" y="319"/>
                          <a:pt x="30766" y="1"/>
                        </a:cubicBezTo>
                        <a:close/>
                      </a:path>
                    </a:pathLst>
                  </a:custGeom>
                  <a:pattFill prst="openDmnd">
                    <a:fgClr>
                      <a:srgbClr val="7F7F7F"/>
                    </a:fgClr>
                    <a:bgClr>
                      <a:srgbClr val="FFFFFF"/>
                    </a:bgClr>
                  </a:patt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7" name="Dowolny kształt 47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23384" cy="390729"/>
                  </a:xfrm>
                  <a:custGeom>
                    <a:avLst/>
                    <a:gdLst>
                      <a:gd name="T0" fmla="*/ 99556 w 223384"/>
                      <a:gd name="T1" fmla="*/ 253376 h 390729"/>
                      <a:gd name="T2" fmla="*/ 57680 w 223384"/>
                      <a:gd name="T3" fmla="*/ 274331 h 390729"/>
                      <a:gd name="T4" fmla="*/ 30976 w 223384"/>
                      <a:gd name="T5" fmla="*/ 327671 h 390729"/>
                      <a:gd name="T6" fmla="*/ 69076 w 223384"/>
                      <a:gd name="T7" fmla="*/ 382916 h 390729"/>
                      <a:gd name="T8" fmla="*/ 124321 w 223384"/>
                      <a:gd name="T9" fmla="*/ 386726 h 390729"/>
                      <a:gd name="T10" fmla="*/ 152874 w 223384"/>
                      <a:gd name="T11" fmla="*/ 348626 h 390729"/>
                      <a:gd name="T12" fmla="*/ 149086 w 223384"/>
                      <a:gd name="T13" fmla="*/ 291476 h 390729"/>
                      <a:gd name="T14" fmla="*/ 187186 w 223384"/>
                      <a:gd name="T15" fmla="*/ 207656 h 390729"/>
                      <a:gd name="T16" fmla="*/ 223381 w 223384"/>
                      <a:gd name="T17" fmla="*/ 114311 h 390729"/>
                      <a:gd name="T18" fmla="*/ 185281 w 223384"/>
                      <a:gd name="T19" fmla="*/ 24776 h 390729"/>
                      <a:gd name="T20" fmla="*/ 112891 w 223384"/>
                      <a:gd name="T21" fmla="*/ 11 h 390729"/>
                      <a:gd name="T22" fmla="*/ 30976 w 223384"/>
                      <a:gd name="T23" fmla="*/ 26681 h 390729"/>
                      <a:gd name="T24" fmla="*/ 496 w 223384"/>
                      <a:gd name="T25" fmla="*/ 104786 h 390729"/>
                      <a:gd name="T26" fmla="*/ 13831 w 223384"/>
                      <a:gd name="T27" fmla="*/ 156221 h 390729"/>
                      <a:gd name="T28" fmla="*/ 36691 w 223384"/>
                      <a:gd name="T29" fmla="*/ 142886 h 390729"/>
                      <a:gd name="T30" fmla="*/ 46216 w 223384"/>
                      <a:gd name="T31" fmla="*/ 89546 h 390729"/>
                      <a:gd name="T32" fmla="*/ 80506 w 223384"/>
                      <a:gd name="T33" fmla="*/ 74306 h 390729"/>
                      <a:gd name="T34" fmla="*/ 114556 w 223384"/>
                      <a:gd name="T35" fmla="*/ 78107 h 390729"/>
                      <a:gd name="T36" fmla="*/ 141466 w 223384"/>
                      <a:gd name="T37" fmla="*/ 100976 h 390729"/>
                      <a:gd name="T38" fmla="*/ 137656 w 223384"/>
                      <a:gd name="T39" fmla="*/ 165746 h 390729"/>
                      <a:gd name="T40" fmla="*/ 99556 w 223384"/>
                      <a:gd name="T41" fmla="*/ 253376 h 39072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223384" h="390729">
                        <a:moveTo>
                          <a:pt x="99556" y="253376"/>
                        </a:moveTo>
                        <a:cubicBezTo>
                          <a:pt x="86227" y="271474"/>
                          <a:pt x="78656" y="267663"/>
                          <a:pt x="57680" y="274331"/>
                        </a:cubicBezTo>
                        <a:cubicBezTo>
                          <a:pt x="36704" y="280999"/>
                          <a:pt x="29077" y="309574"/>
                          <a:pt x="30976" y="327671"/>
                        </a:cubicBezTo>
                        <a:cubicBezTo>
                          <a:pt x="32875" y="345768"/>
                          <a:pt x="53518" y="373073"/>
                          <a:pt x="69076" y="382916"/>
                        </a:cubicBezTo>
                        <a:cubicBezTo>
                          <a:pt x="84634" y="392759"/>
                          <a:pt x="110355" y="392441"/>
                          <a:pt x="124321" y="386726"/>
                        </a:cubicBezTo>
                        <a:cubicBezTo>
                          <a:pt x="138287" y="381011"/>
                          <a:pt x="148747" y="364501"/>
                          <a:pt x="152874" y="348626"/>
                        </a:cubicBezTo>
                        <a:cubicBezTo>
                          <a:pt x="157001" y="332751"/>
                          <a:pt x="143367" y="314971"/>
                          <a:pt x="149086" y="291476"/>
                        </a:cubicBezTo>
                        <a:cubicBezTo>
                          <a:pt x="154805" y="267981"/>
                          <a:pt x="174804" y="237183"/>
                          <a:pt x="187186" y="207656"/>
                        </a:cubicBezTo>
                        <a:cubicBezTo>
                          <a:pt x="199568" y="178129"/>
                          <a:pt x="223699" y="144791"/>
                          <a:pt x="223381" y="114311"/>
                        </a:cubicBezTo>
                        <a:cubicBezTo>
                          <a:pt x="223064" y="83831"/>
                          <a:pt x="203696" y="43826"/>
                          <a:pt x="185281" y="24776"/>
                        </a:cubicBezTo>
                        <a:cubicBezTo>
                          <a:pt x="166866" y="5726"/>
                          <a:pt x="138609" y="-307"/>
                          <a:pt x="112891" y="11"/>
                        </a:cubicBezTo>
                        <a:cubicBezTo>
                          <a:pt x="87173" y="328"/>
                          <a:pt x="49709" y="9218"/>
                          <a:pt x="30976" y="26681"/>
                        </a:cubicBezTo>
                        <a:cubicBezTo>
                          <a:pt x="12243" y="44144"/>
                          <a:pt x="3353" y="83196"/>
                          <a:pt x="496" y="104786"/>
                        </a:cubicBezTo>
                        <a:cubicBezTo>
                          <a:pt x="-2362" y="126376"/>
                          <a:pt x="7798" y="149871"/>
                          <a:pt x="13831" y="156221"/>
                        </a:cubicBezTo>
                        <a:cubicBezTo>
                          <a:pt x="19864" y="162571"/>
                          <a:pt x="31294" y="153998"/>
                          <a:pt x="36691" y="142886"/>
                        </a:cubicBezTo>
                        <a:cubicBezTo>
                          <a:pt x="42088" y="131774"/>
                          <a:pt x="38913" y="100976"/>
                          <a:pt x="46216" y="89546"/>
                        </a:cubicBezTo>
                        <a:cubicBezTo>
                          <a:pt x="53518" y="78116"/>
                          <a:pt x="69116" y="76212"/>
                          <a:pt x="80506" y="74306"/>
                        </a:cubicBezTo>
                        <a:cubicBezTo>
                          <a:pt x="91896" y="72400"/>
                          <a:pt x="104396" y="73662"/>
                          <a:pt x="114556" y="78107"/>
                        </a:cubicBezTo>
                        <a:cubicBezTo>
                          <a:pt x="124716" y="82552"/>
                          <a:pt x="137298" y="86687"/>
                          <a:pt x="141466" y="100976"/>
                        </a:cubicBezTo>
                        <a:cubicBezTo>
                          <a:pt x="145634" y="115265"/>
                          <a:pt x="143053" y="142569"/>
                          <a:pt x="137656" y="165746"/>
                        </a:cubicBezTo>
                        <a:cubicBezTo>
                          <a:pt x="132259" y="188923"/>
                          <a:pt x="112885" y="235279"/>
                          <a:pt x="99556" y="253376"/>
                        </a:cubicBezTo>
                        <a:close/>
                      </a:path>
                    </a:pathLst>
                  </a:custGeom>
                  <a:solidFill>
                    <a:srgbClr val="D8D8D8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8" name="Dowolny kształt 474" descr="20%"/>
                  <p:cNvSpPr>
                    <a:spLocks/>
                  </p:cNvSpPr>
                  <p:nvPr/>
                </p:nvSpPr>
                <p:spPr bwMode="auto">
                  <a:xfrm>
                    <a:off x="11430" y="142875"/>
                    <a:ext cx="53360" cy="77190"/>
                  </a:xfrm>
                  <a:custGeom>
                    <a:avLst/>
                    <a:gdLst>
                      <a:gd name="T0" fmla="*/ 335 w 53360"/>
                      <a:gd name="T1" fmla="*/ 15052 h 77190"/>
                      <a:gd name="T2" fmla="*/ 28648 w 53360"/>
                      <a:gd name="T3" fmla="*/ 3626 h 77190"/>
                      <a:gd name="T4" fmla="*/ 51687 w 53360"/>
                      <a:gd name="T5" fmla="*/ 68461 h 77190"/>
                      <a:gd name="T6" fmla="*/ 15575 w 53360"/>
                      <a:gd name="T7" fmla="*/ 72202 h 77190"/>
                      <a:gd name="T8" fmla="*/ 335 w 53360"/>
                      <a:gd name="T9" fmla="*/ 15052 h 7719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3360" h="77190">
                        <a:moveTo>
                          <a:pt x="335" y="15052"/>
                        </a:moveTo>
                        <a:cubicBezTo>
                          <a:pt x="2514" y="3623"/>
                          <a:pt x="20089" y="-5275"/>
                          <a:pt x="28648" y="3626"/>
                        </a:cubicBezTo>
                        <a:cubicBezTo>
                          <a:pt x="37207" y="12527"/>
                          <a:pt x="59625" y="52269"/>
                          <a:pt x="51687" y="68461"/>
                        </a:cubicBezTo>
                        <a:cubicBezTo>
                          <a:pt x="39939" y="76998"/>
                          <a:pt x="24134" y="81103"/>
                          <a:pt x="15575" y="72202"/>
                        </a:cubicBezTo>
                        <a:cubicBezTo>
                          <a:pt x="7016" y="63301"/>
                          <a:pt x="-1844" y="26481"/>
                          <a:pt x="335" y="15052"/>
                        </a:cubicBezTo>
                        <a:close/>
                      </a:path>
                    </a:pathLst>
                  </a:custGeom>
                  <a:pattFill prst="pct20">
                    <a:fgClr>
                      <a:srgbClr val="000000"/>
                    </a:fgClr>
                    <a:bgClr>
                      <a:srgbClr val="D8D8D8"/>
                    </a:bgClr>
                  </a:patt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9" name="Dowolny kształt 475"/>
                  <p:cNvSpPr>
                    <a:spLocks/>
                  </p:cNvSpPr>
                  <p:nvPr/>
                </p:nvSpPr>
                <p:spPr bwMode="auto">
                  <a:xfrm>
                    <a:off x="28575" y="215265"/>
                    <a:ext cx="57570" cy="66420"/>
                  </a:xfrm>
                  <a:custGeom>
                    <a:avLst/>
                    <a:gdLst>
                      <a:gd name="T0" fmla="*/ 201 w 57570"/>
                      <a:gd name="T1" fmla="*/ 9524 h 66420"/>
                      <a:gd name="T2" fmla="*/ 23106 w 57570"/>
                      <a:gd name="T3" fmla="*/ 64769 h 66420"/>
                      <a:gd name="T4" fmla="*/ 57351 w 57570"/>
                      <a:gd name="T5" fmla="*/ 47624 h 66420"/>
                      <a:gd name="T6" fmla="*/ 35949 w 57570"/>
                      <a:gd name="T7" fmla="*/ 3606 h 66420"/>
                      <a:gd name="T8" fmla="*/ 201 w 57570"/>
                      <a:gd name="T9" fmla="*/ 9524 h 664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7570" h="66420">
                        <a:moveTo>
                          <a:pt x="201" y="9524"/>
                        </a:moveTo>
                        <a:cubicBezTo>
                          <a:pt x="-1940" y="19718"/>
                          <a:pt x="13581" y="58419"/>
                          <a:pt x="23106" y="64769"/>
                        </a:cubicBezTo>
                        <a:cubicBezTo>
                          <a:pt x="32631" y="71119"/>
                          <a:pt x="55211" y="57818"/>
                          <a:pt x="57351" y="47624"/>
                        </a:cubicBezTo>
                        <a:cubicBezTo>
                          <a:pt x="59492" y="37430"/>
                          <a:pt x="45474" y="9956"/>
                          <a:pt x="35949" y="3606"/>
                        </a:cubicBezTo>
                        <a:cubicBezTo>
                          <a:pt x="26424" y="-2744"/>
                          <a:pt x="2342" y="-670"/>
                          <a:pt x="201" y="952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30" name="Dowolny kształt 476"/>
                  <p:cNvSpPr>
                    <a:spLocks/>
                  </p:cNvSpPr>
                  <p:nvPr/>
                </p:nvSpPr>
                <p:spPr bwMode="auto">
                  <a:xfrm>
                    <a:off x="72403" y="305620"/>
                    <a:ext cx="78958" cy="536071"/>
                  </a:xfrm>
                  <a:custGeom>
                    <a:avLst/>
                    <a:gdLst>
                      <a:gd name="T0" fmla="*/ 14366 w 79224"/>
                      <a:gd name="T1" fmla="*/ 25185 h 330004"/>
                      <a:gd name="T2" fmla="*/ 47514 w 79224"/>
                      <a:gd name="T3" fmla="*/ 2238 h 330004"/>
                      <a:gd name="T4" fmla="*/ 78527 w 79224"/>
                      <a:gd name="T5" fmla="*/ 67892 h 330004"/>
                      <a:gd name="T6" fmla="*/ 65237 w 79224"/>
                      <a:gd name="T7" fmla="*/ 250470 h 330004"/>
                      <a:gd name="T8" fmla="*/ 59541 w 79224"/>
                      <a:gd name="T9" fmla="*/ 510413 h 330004"/>
                      <a:gd name="T10" fmla="*/ 6440 w 79224"/>
                      <a:gd name="T11" fmla="*/ 510413 h 330004"/>
                      <a:gd name="T12" fmla="*/ 2583 w 79224"/>
                      <a:gd name="T13" fmla="*/ 368064 h 330004"/>
                      <a:gd name="T14" fmla="*/ 21588 w 79224"/>
                      <a:gd name="T15" fmla="*/ 219585 h 330004"/>
                      <a:gd name="T16" fmla="*/ 32274 w 79224"/>
                      <a:gd name="T17" fmla="*/ 160220 h 330004"/>
                      <a:gd name="T18" fmla="*/ 34821 w 79224"/>
                      <a:gd name="T19" fmla="*/ 92648 h 330004"/>
                      <a:gd name="T20" fmla="*/ 14366 w 79224"/>
                      <a:gd name="T21" fmla="*/ 25185 h 33000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79224" h="330004">
                        <a:moveTo>
                          <a:pt x="14414" y="15504"/>
                        </a:moveTo>
                        <a:cubicBezTo>
                          <a:pt x="16537" y="6228"/>
                          <a:pt x="35907" y="-3702"/>
                          <a:pt x="47674" y="1378"/>
                        </a:cubicBezTo>
                        <a:cubicBezTo>
                          <a:pt x="59441" y="6458"/>
                          <a:pt x="75828" y="16325"/>
                          <a:pt x="78792" y="41794"/>
                        </a:cubicBezTo>
                        <a:cubicBezTo>
                          <a:pt x="81756" y="67263"/>
                          <a:pt x="68632" y="108787"/>
                          <a:pt x="65457" y="154189"/>
                        </a:cubicBezTo>
                        <a:cubicBezTo>
                          <a:pt x="62282" y="199592"/>
                          <a:pt x="69574" y="287539"/>
                          <a:pt x="59742" y="314209"/>
                        </a:cubicBezTo>
                        <a:cubicBezTo>
                          <a:pt x="49910" y="340879"/>
                          <a:pt x="15987" y="328814"/>
                          <a:pt x="6462" y="314209"/>
                        </a:cubicBezTo>
                        <a:cubicBezTo>
                          <a:pt x="-3063" y="299604"/>
                          <a:pt x="59" y="256418"/>
                          <a:pt x="2592" y="226579"/>
                        </a:cubicBezTo>
                        <a:cubicBezTo>
                          <a:pt x="5125" y="196740"/>
                          <a:pt x="18289" y="159043"/>
                          <a:pt x="21661" y="135176"/>
                        </a:cubicBezTo>
                        <a:cubicBezTo>
                          <a:pt x="25033" y="111309"/>
                          <a:pt x="29215" y="105616"/>
                          <a:pt x="32383" y="98631"/>
                        </a:cubicBezTo>
                        <a:cubicBezTo>
                          <a:pt x="35552" y="91646"/>
                          <a:pt x="37933" y="70889"/>
                          <a:pt x="34938" y="57034"/>
                        </a:cubicBezTo>
                        <a:cubicBezTo>
                          <a:pt x="31943" y="43179"/>
                          <a:pt x="12291" y="24780"/>
                          <a:pt x="14414" y="15504"/>
                        </a:cubicBezTo>
                        <a:close/>
                      </a:path>
                    </a:pathLst>
                  </a:custGeom>
                  <a:pattFill prst="openDmnd">
                    <a:fgClr>
                      <a:srgbClr val="7F7F7F"/>
                    </a:fgClr>
                    <a:bgClr>
                      <a:srgbClr val="FFFFFF"/>
                    </a:bgClr>
                  </a:patt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</p:grpSp>
            <p:sp>
              <p:nvSpPr>
                <p:cNvPr id="25" name="Dowolny kształt 479"/>
                <p:cNvSpPr>
                  <a:spLocks/>
                </p:cNvSpPr>
                <p:nvPr/>
              </p:nvSpPr>
              <p:spPr bwMode="auto">
                <a:xfrm>
                  <a:off x="529590" y="922020"/>
                  <a:ext cx="83211" cy="40934"/>
                </a:xfrm>
                <a:custGeom>
                  <a:avLst/>
                  <a:gdLst>
                    <a:gd name="T0" fmla="*/ 5106 w 83211"/>
                    <a:gd name="T1" fmla="*/ 4058 h 40934"/>
                    <a:gd name="T2" fmla="*/ 71781 w 83211"/>
                    <a:gd name="T3" fmla="*/ 4058 h 40934"/>
                    <a:gd name="T4" fmla="*/ 77496 w 83211"/>
                    <a:gd name="T5" fmla="*/ 38348 h 40934"/>
                    <a:gd name="T6" fmla="*/ 12720 w 83211"/>
                    <a:gd name="T7" fmla="*/ 34654 h 40934"/>
                    <a:gd name="T8" fmla="*/ 5106 w 83211"/>
                    <a:gd name="T9" fmla="*/ 4058 h 409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3211" h="40934">
                      <a:moveTo>
                        <a:pt x="5106" y="4058"/>
                      </a:moveTo>
                      <a:cubicBezTo>
                        <a:pt x="14949" y="-1041"/>
                        <a:pt x="59716" y="-1657"/>
                        <a:pt x="71781" y="4058"/>
                      </a:cubicBezTo>
                      <a:cubicBezTo>
                        <a:pt x="83846" y="9773"/>
                        <a:pt x="87339" y="33249"/>
                        <a:pt x="77496" y="38348"/>
                      </a:cubicBezTo>
                      <a:cubicBezTo>
                        <a:pt x="67653" y="43447"/>
                        <a:pt x="24785" y="40369"/>
                        <a:pt x="12720" y="34654"/>
                      </a:cubicBezTo>
                      <a:cubicBezTo>
                        <a:pt x="655" y="28939"/>
                        <a:pt x="-4737" y="9157"/>
                        <a:pt x="5106" y="4058"/>
                      </a:cubicBezTo>
                      <a:close/>
                    </a:path>
                  </a:pathLst>
                </a:custGeom>
                <a:pattFill prst="wdDnDiag">
                  <a:fgClr>
                    <a:srgbClr val="000000"/>
                  </a:fgClr>
                  <a:bgClr>
                    <a:srgbClr val="FFFFFF"/>
                  </a:bgClr>
                </a:patt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sp>
            <p:nvSpPr>
              <p:cNvPr id="23" name="Dowolny kształt 466"/>
              <p:cNvSpPr>
                <a:spLocks/>
              </p:cNvSpPr>
              <p:nvPr/>
            </p:nvSpPr>
            <p:spPr bwMode="auto">
              <a:xfrm>
                <a:off x="0" y="380010"/>
                <a:ext cx="95250" cy="973455"/>
              </a:xfrm>
              <a:custGeom>
                <a:avLst/>
                <a:gdLst>
                  <a:gd name="T0" fmla="*/ 43722 w 95578"/>
                  <a:gd name="T1" fmla="*/ 3810 h 973455"/>
                  <a:gd name="T2" fmla="*/ 43722 w 95578"/>
                  <a:gd name="T3" fmla="*/ 3810 h 973455"/>
                  <a:gd name="T4" fmla="*/ 95250 w 95578"/>
                  <a:gd name="T5" fmla="*/ 966181 h 973455"/>
                  <a:gd name="T6" fmla="*/ 41830 w 95578"/>
                  <a:gd name="T7" fmla="*/ 973455 h 973455"/>
                  <a:gd name="T8" fmla="*/ 58 w 95578"/>
                  <a:gd name="T9" fmla="*/ 0 h 973455"/>
                  <a:gd name="T10" fmla="*/ 43722 w 95578"/>
                  <a:gd name="T11" fmla="*/ 3810 h 9734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5578" h="973455">
                    <a:moveTo>
                      <a:pt x="43873" y="3810"/>
                    </a:moveTo>
                    <a:lnTo>
                      <a:pt x="43873" y="3810"/>
                    </a:lnTo>
                    <a:lnTo>
                      <a:pt x="95578" y="966181"/>
                    </a:lnTo>
                    <a:lnTo>
                      <a:pt x="41974" y="973455"/>
                    </a:lnTo>
                    <a:cubicBezTo>
                      <a:pt x="43879" y="675005"/>
                      <a:pt x="-1847" y="298450"/>
                      <a:pt x="58" y="0"/>
                    </a:cubicBezTo>
                    <a:lnTo>
                      <a:pt x="43873" y="3810"/>
                    </a:lnTo>
                    <a:close/>
                  </a:path>
                </a:pathLst>
              </a:custGeom>
              <a:pattFill prst="wdUpDiag">
                <a:fgClr>
                  <a:srgbClr val="000000"/>
                </a:fgClr>
                <a:bgClr>
                  <a:srgbClr val="FFFFFF"/>
                </a:bgClr>
              </a:pattFill>
              <a:ln w="9525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18" name="Dowolny kształt 481"/>
            <p:cNvSpPr>
              <a:spLocks/>
            </p:cNvSpPr>
            <p:nvPr/>
          </p:nvSpPr>
          <p:spPr bwMode="auto">
            <a:xfrm>
              <a:off x="5937" y="29688"/>
              <a:ext cx="765959" cy="368135"/>
            </a:xfrm>
            <a:custGeom>
              <a:avLst/>
              <a:gdLst>
                <a:gd name="T0" fmla="*/ 23751 w 765959"/>
                <a:gd name="T1" fmla="*/ 0 h 368135"/>
                <a:gd name="T2" fmla="*/ 641268 w 765959"/>
                <a:gd name="T3" fmla="*/ 11876 h 368135"/>
                <a:gd name="T4" fmla="*/ 748146 w 765959"/>
                <a:gd name="T5" fmla="*/ 65315 h 368135"/>
                <a:gd name="T6" fmla="*/ 765959 w 765959"/>
                <a:gd name="T7" fmla="*/ 148442 h 368135"/>
                <a:gd name="T8" fmla="*/ 760021 w 765959"/>
                <a:gd name="T9" fmla="*/ 285008 h 368135"/>
                <a:gd name="T10" fmla="*/ 736270 w 765959"/>
                <a:gd name="T11" fmla="*/ 368135 h 368135"/>
                <a:gd name="T12" fmla="*/ 0 w 765959"/>
                <a:gd name="T13" fmla="*/ 338447 h 368135"/>
                <a:gd name="T14" fmla="*/ 23751 w 765959"/>
                <a:gd name="T15" fmla="*/ 0 h 368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65959" h="368135">
                  <a:moveTo>
                    <a:pt x="23751" y="0"/>
                  </a:moveTo>
                  <a:lnTo>
                    <a:pt x="641268" y="11876"/>
                  </a:lnTo>
                  <a:lnTo>
                    <a:pt x="748146" y="65315"/>
                  </a:lnTo>
                  <a:lnTo>
                    <a:pt x="765959" y="148442"/>
                  </a:lnTo>
                  <a:lnTo>
                    <a:pt x="760021" y="285008"/>
                  </a:lnTo>
                  <a:lnTo>
                    <a:pt x="736270" y="368135"/>
                  </a:lnTo>
                  <a:lnTo>
                    <a:pt x="0" y="338447"/>
                  </a:lnTo>
                  <a:lnTo>
                    <a:pt x="2375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Dowolny kształt 482"/>
            <p:cNvSpPr>
              <a:spLocks/>
            </p:cNvSpPr>
            <p:nvPr/>
          </p:nvSpPr>
          <p:spPr bwMode="auto">
            <a:xfrm>
              <a:off x="789709" y="53439"/>
              <a:ext cx="356259" cy="350322"/>
            </a:xfrm>
            <a:custGeom>
              <a:avLst/>
              <a:gdLst>
                <a:gd name="T0" fmla="*/ 0 w 356259"/>
                <a:gd name="T1" fmla="*/ 0 h 350322"/>
                <a:gd name="T2" fmla="*/ 356259 w 356259"/>
                <a:gd name="T3" fmla="*/ 23751 h 350322"/>
                <a:gd name="T4" fmla="*/ 344384 w 356259"/>
                <a:gd name="T5" fmla="*/ 350322 h 350322"/>
                <a:gd name="T6" fmla="*/ 11875 w 356259"/>
                <a:gd name="T7" fmla="*/ 332509 h 350322"/>
                <a:gd name="T8" fmla="*/ 29688 w 356259"/>
                <a:gd name="T9" fmla="*/ 184068 h 350322"/>
                <a:gd name="T10" fmla="*/ 35626 w 356259"/>
                <a:gd name="T11" fmla="*/ 71252 h 350322"/>
                <a:gd name="T12" fmla="*/ 0 w 356259"/>
                <a:gd name="T13" fmla="*/ 0 h 350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6259" h="350322">
                  <a:moveTo>
                    <a:pt x="0" y="0"/>
                  </a:moveTo>
                  <a:lnTo>
                    <a:pt x="356259" y="23751"/>
                  </a:lnTo>
                  <a:lnTo>
                    <a:pt x="344384" y="350322"/>
                  </a:lnTo>
                  <a:lnTo>
                    <a:pt x="11875" y="332509"/>
                  </a:lnTo>
                  <a:lnTo>
                    <a:pt x="29688" y="184068"/>
                  </a:lnTo>
                  <a:lnTo>
                    <a:pt x="35626" y="71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1810892" y="3041881"/>
            <a:ext cx="1543050" cy="657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</a:rPr>
              <a:t>Punkt konstrukcji stałej min. 15 kN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82" name="Picture 34" descr="\mathrm{1\,N = 1 \frac{kg \cdot m}{s^2}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20" y="2545303"/>
            <a:ext cx="2179595" cy="7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Prostokąt 34"/>
          <p:cNvSpPr/>
          <p:nvPr/>
        </p:nvSpPr>
        <p:spPr>
          <a:xfrm>
            <a:off x="5172037" y="3446033"/>
            <a:ext cx="3971963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l-PL" sz="1600" dirty="0"/>
              <a:t>1 N to siła, z jaką trzeba działać na ciało o masie 1 kg, aby nadać mu przyspieszenie równe 1 </a:t>
            </a:r>
            <a:r>
              <a:rPr lang="pl-PL" sz="1600" dirty="0" smtClean="0"/>
              <a:t>m/s²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600" b="1" dirty="0" smtClean="0">
                <a:solidFill>
                  <a:srgbClr val="FF0000"/>
                </a:solidFill>
              </a:rPr>
              <a:t>Na </a:t>
            </a:r>
            <a:r>
              <a:rPr lang="pl-PL" sz="1600" b="1" dirty="0">
                <a:solidFill>
                  <a:srgbClr val="FF0000"/>
                </a:solidFill>
              </a:rPr>
              <a:t>powierzchni Ziemi na ciało o masie 1 kg działa siła skierowana w dół o wartości około 9,81 </a:t>
            </a:r>
            <a:r>
              <a:rPr lang="pl-PL" sz="1600" b="1" dirty="0" smtClean="0">
                <a:solidFill>
                  <a:srgbClr val="FF0000"/>
                </a:solidFill>
              </a:rPr>
              <a:t>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600" dirty="0"/>
              <a:t>Siła przyciągania Ziemi działająca na człowieka o masie 75 kg wynosi około 736 N</a:t>
            </a:r>
            <a:r>
              <a:rPr lang="pl-PL" sz="1600" dirty="0" smtClean="0"/>
              <a:t>.</a:t>
            </a:r>
            <a:endParaRPr lang="pl-PL" sz="1600" dirty="0"/>
          </a:p>
        </p:txBody>
      </p:sp>
      <p:sp>
        <p:nvSpPr>
          <p:cNvPr id="37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pl-PL" sz="3200" dirty="0" smtClean="0"/>
              <a:t>Zasady bezpiecznej pracy w szelkach</a:t>
            </a:r>
            <a:endParaRPr lang="pl-P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Prostokąt 35"/>
              <p:cNvSpPr/>
              <p:nvPr/>
            </p:nvSpPr>
            <p:spPr>
              <a:xfrm>
                <a:off x="1614844" y="5683481"/>
                <a:ext cx="1935145" cy="647613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1</m:t>
                          </m:r>
                          <m: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𝑘𝑔</m:t>
                          </m:r>
                        </m:num>
                        <m:den>
                          <m: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9,81</m:t>
                          </m:r>
                          <m: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𝑁</m:t>
                          </m:r>
                        </m:den>
                      </m:f>
                      <m:r>
                        <a:rPr lang="pl-PL" i="1">
                          <a:solidFill>
                            <a:srgbClr val="FF0000"/>
                          </a:solidFill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1515</m:t>
                          </m:r>
                          <m: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𝑘𝑔</m:t>
                          </m:r>
                        </m:num>
                        <m:den>
                          <m: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15</m:t>
                          </m:r>
                          <m: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𝑘𝑁</m:t>
                          </m:r>
                        </m:den>
                      </m:f>
                    </m:oMath>
                  </m:oMathPara>
                </a14:m>
                <a:endParaRPr lang="pl-PL" dirty="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6" name="Prostokąt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844" y="5683481"/>
                <a:ext cx="1935145" cy="6476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Prostokąt 37"/>
          <p:cNvSpPr/>
          <p:nvPr/>
        </p:nvSpPr>
        <p:spPr>
          <a:xfrm rot="1138175">
            <a:off x="2294794" y="5235779"/>
            <a:ext cx="476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10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170579"/>
          </a:xfrm>
        </p:spPr>
        <p:txBody>
          <a:bodyPr>
            <a:normAutofit/>
          </a:bodyPr>
          <a:lstStyle/>
          <a:p>
            <a:r>
              <a:rPr lang="pl-PL" dirty="0" smtClean="0"/>
              <a:t>Ustawa Kodeks pracy</a:t>
            </a:r>
          </a:p>
          <a:p>
            <a:r>
              <a:rPr lang="pl-PL" dirty="0" smtClean="0"/>
              <a:t>Art</a:t>
            </a:r>
            <a:r>
              <a:rPr lang="pl-PL" dirty="0"/>
              <a:t>. 229</a:t>
            </a:r>
            <a:r>
              <a:rPr lang="pl-PL" dirty="0" smtClean="0"/>
              <a:t>. §</a:t>
            </a:r>
            <a:r>
              <a:rPr lang="pl-PL" dirty="0"/>
              <a:t> 4. Pracodawca nie może dopuścić do pracy pracownika bez </a:t>
            </a:r>
            <a:r>
              <a:rPr lang="pl-PL" b="1" dirty="0">
                <a:solidFill>
                  <a:srgbClr val="FF0000"/>
                </a:solidFill>
              </a:rPr>
              <a:t>aktualnego orzeczenia lekarskiego stwierdzającego brak przeciwwskazań do pracy na określonym stanowisku</a:t>
            </a:r>
            <a:r>
              <a:rPr lang="pl-PL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pl-PL" dirty="0"/>
              <a:t>Art. 237</a:t>
            </a:r>
            <a:r>
              <a:rPr lang="pl-PL" baseline="30000" dirty="0"/>
              <a:t>3</a:t>
            </a:r>
            <a:r>
              <a:rPr lang="pl-PL" dirty="0"/>
              <a:t>. § 1. Nie wolno dopuścić pracownika do pracy, do której wykonywania nie posiada on wymaganych kwalifikacji lub potrzebnych umiejętności, a także </a:t>
            </a:r>
            <a:r>
              <a:rPr lang="pl-PL" b="1" dirty="0">
                <a:solidFill>
                  <a:srgbClr val="FF0000"/>
                </a:solidFill>
              </a:rPr>
              <a:t>dostatecznej znajomości przepisów oraz zasad bezpieczeństwa i higieny pracy.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pl-PL" sz="2800" dirty="0" smtClean="0"/>
              <a:t>Kto może wykonywać pracę na wysokości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05939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>
            <a:normAutofit fontScale="92500" lnSpcReduction="10000"/>
          </a:bodyPr>
          <a:lstStyle/>
          <a:p>
            <a:pPr marL="0" lvl="0"/>
            <a:r>
              <a:rPr lang="pl-PL" sz="2800" dirty="0">
                <a:latin typeface="Arial Narrow"/>
                <a:ea typeface="Times New Roman"/>
              </a:rPr>
              <a:t>Zasady prawidłowej pracy z amortyzatorami bezpieczeństwa.</a:t>
            </a:r>
            <a:endParaRPr lang="pl-PL" sz="1800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Symbol"/>
              <a:buChar char=""/>
            </a:pPr>
            <a:r>
              <a:rPr lang="pl-PL" sz="2400" dirty="0">
                <a:latin typeface="Arial Narrow"/>
                <a:ea typeface="Times New Roman"/>
              </a:rPr>
              <a:t>przed każdym zastosowaniem amortyzatora należy </a:t>
            </a:r>
            <a:r>
              <a:rPr lang="pl-PL" sz="2400" b="1" u="sng" dirty="0">
                <a:solidFill>
                  <a:srgbClr val="FF0000"/>
                </a:solidFill>
                <a:latin typeface="Arial Narrow"/>
                <a:ea typeface="Times New Roman"/>
              </a:rPr>
              <a:t>dokonać dokładnych oględzin</a:t>
            </a:r>
            <a:r>
              <a:rPr lang="pl-PL" sz="2400" dirty="0">
                <a:latin typeface="Arial Narrow"/>
                <a:ea typeface="Times New Roman"/>
              </a:rPr>
              <a:t> wszystkich części składowych (linki, </a:t>
            </a:r>
            <a:r>
              <a:rPr lang="pl-PL" sz="2400" dirty="0" err="1">
                <a:latin typeface="Arial Narrow"/>
                <a:ea typeface="Times New Roman"/>
              </a:rPr>
              <a:t>zatrzaśniki</a:t>
            </a:r>
            <a:r>
              <a:rPr lang="pl-PL" sz="2400" dirty="0">
                <a:latin typeface="Arial Narrow"/>
                <a:ea typeface="Times New Roman"/>
              </a:rPr>
              <a:t>, klamry) pod względem uszkodzeń mechanicznych, chemicznych i termicznych. W przypadku stwierdzenia uszkodzeń urządzenie należy wycofać z użytkowania poprzez przecięcie pasów i lin, uniemożliwiające ponowne wprowadzenie do użycia,</a:t>
            </a:r>
            <a:endParaRPr lang="pl-PL" sz="1600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Symbol"/>
              <a:buChar char=""/>
            </a:pPr>
            <a:r>
              <a:rPr lang="pl-PL" sz="2400" dirty="0">
                <a:latin typeface="Arial Narrow"/>
                <a:ea typeface="Times New Roman"/>
              </a:rPr>
              <a:t>podczas użytkowania amortyzator należy </a:t>
            </a:r>
            <a:r>
              <a:rPr lang="pl-PL" sz="2400" b="1" u="sng" dirty="0">
                <a:solidFill>
                  <a:srgbClr val="FF0000"/>
                </a:solidFill>
                <a:latin typeface="Arial Narrow"/>
                <a:ea typeface="Times New Roman"/>
              </a:rPr>
              <a:t>chronić przed kontaktem </a:t>
            </a:r>
            <a:r>
              <a:rPr lang="pl-PL" sz="2400" dirty="0">
                <a:latin typeface="Arial Narrow"/>
                <a:ea typeface="Times New Roman"/>
              </a:rPr>
              <a:t>z olejem, rozpuszczalnikami, kwasami i zasadami, otwartym płomieniem, odpryskami gorących metali i przedmiotami o ostrych krawędziach,</a:t>
            </a:r>
            <a:endParaRPr lang="pl-PL" sz="1600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Symbol"/>
              <a:buChar char=""/>
            </a:pPr>
            <a:r>
              <a:rPr lang="pl-PL" sz="2400" dirty="0">
                <a:latin typeface="Arial Narrow"/>
                <a:ea typeface="Times New Roman"/>
              </a:rPr>
              <a:t>jeden z </a:t>
            </a:r>
            <a:r>
              <a:rPr lang="pl-PL" sz="2400" dirty="0" err="1">
                <a:latin typeface="Arial Narrow"/>
                <a:ea typeface="Times New Roman"/>
              </a:rPr>
              <a:t>zatrzaśników</a:t>
            </a:r>
            <a:r>
              <a:rPr lang="pl-PL" sz="2400" dirty="0">
                <a:latin typeface="Arial Narrow"/>
                <a:ea typeface="Times New Roman"/>
              </a:rPr>
              <a:t> amortyzatora z liną powinien być połączony z klamrą przednią lub tylną szelek bezpieczeństwa, a drugi z punktem konstrukcji stałej. </a:t>
            </a:r>
            <a:r>
              <a:rPr lang="pl-PL" sz="2400" b="1" u="sng" dirty="0">
                <a:solidFill>
                  <a:srgbClr val="FF0000"/>
                </a:solidFill>
                <a:latin typeface="Arial Narrow"/>
                <a:ea typeface="Times New Roman"/>
              </a:rPr>
              <a:t>Zabronione jest łączenie </a:t>
            </a:r>
            <a:r>
              <a:rPr lang="pl-PL" sz="2400" b="1" u="sng" dirty="0" err="1">
                <a:solidFill>
                  <a:srgbClr val="FF0000"/>
                </a:solidFill>
                <a:latin typeface="Arial Narrow"/>
                <a:ea typeface="Times New Roman"/>
              </a:rPr>
              <a:t>zatrzaśnika</a:t>
            </a:r>
            <a:r>
              <a:rPr lang="pl-PL" sz="2400" b="1" u="sng" dirty="0">
                <a:solidFill>
                  <a:srgbClr val="FF0000"/>
                </a:solidFill>
                <a:latin typeface="Arial Narrow"/>
                <a:ea typeface="Times New Roman"/>
              </a:rPr>
              <a:t> z klamrami pasa do pracy „w podparciu”,</a:t>
            </a:r>
            <a:endParaRPr lang="pl-PL" sz="1600" b="1" u="sng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Symbol"/>
              <a:buChar char=""/>
            </a:pPr>
            <a:r>
              <a:rPr lang="pl-PL" sz="2400" b="1" u="sng" dirty="0">
                <a:solidFill>
                  <a:srgbClr val="FF0000"/>
                </a:solidFill>
                <a:latin typeface="Arial Narrow"/>
                <a:ea typeface="Times New Roman"/>
              </a:rPr>
              <a:t>maksymalna długość amortyzatora </a:t>
            </a:r>
            <a:r>
              <a:rPr lang="pl-PL" sz="2400" dirty="0">
                <a:latin typeface="Arial Narrow"/>
                <a:ea typeface="Times New Roman"/>
              </a:rPr>
              <a:t>bezpieczeństwa połączonego z liną bezpieczeństwa nie może przekraczać </a:t>
            </a:r>
            <a:r>
              <a:rPr lang="pl-PL" sz="2400" b="1" dirty="0">
                <a:solidFill>
                  <a:srgbClr val="FF0000"/>
                </a:solidFill>
                <a:latin typeface="Arial Narrow"/>
                <a:ea typeface="Times New Roman"/>
              </a:rPr>
              <a:t>2 m</a:t>
            </a:r>
            <a:r>
              <a:rPr lang="pl-PL" sz="2400" dirty="0">
                <a:latin typeface="Arial Narrow"/>
                <a:ea typeface="Times New Roman"/>
              </a:rPr>
              <a:t>,</a:t>
            </a:r>
            <a:endParaRPr lang="pl-PL" sz="1600" dirty="0">
              <a:latin typeface="Times New Roman"/>
              <a:ea typeface="Times New Roman"/>
            </a:endParaRPr>
          </a:p>
          <a:p>
            <a:endParaRPr lang="pl-PL" dirty="0"/>
          </a:p>
        </p:txBody>
      </p:sp>
      <p:sp>
        <p:nvSpPr>
          <p:cNvPr id="4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pl-PL" sz="3200" dirty="0" smtClean="0"/>
              <a:t>Zasady bezpiecznej pracy w szelkach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89212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Kontrola szelek linek</a:t>
            </a:r>
            <a:endParaRPr lang="pl-PL" sz="3200" dirty="0"/>
          </a:p>
        </p:txBody>
      </p:sp>
      <p:sp>
        <p:nvSpPr>
          <p:cNvPr id="4" name="Prostokąt 3"/>
          <p:cNvSpPr/>
          <p:nvPr/>
        </p:nvSpPr>
        <p:spPr>
          <a:xfrm>
            <a:off x="467544" y="1484784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UWAGA !!!</a:t>
            </a:r>
          </a:p>
          <a:p>
            <a:r>
              <a:rPr lang="pl-PL" sz="2400" dirty="0"/>
              <a:t>Przed użyciem </a:t>
            </a:r>
            <a:r>
              <a:rPr lang="pl-PL" sz="2400" b="1" u="sng" dirty="0">
                <a:solidFill>
                  <a:srgbClr val="FF0000"/>
                </a:solidFill>
              </a:rPr>
              <a:t>szelek linek bezpieczeństwa </a:t>
            </a:r>
            <a:r>
              <a:rPr lang="pl-PL" sz="2400" dirty="0"/>
              <a:t>należy sprawdzić ich </a:t>
            </a:r>
            <a:r>
              <a:rPr lang="pl-PL" sz="2400" b="1" u="sng" dirty="0">
                <a:solidFill>
                  <a:srgbClr val="FF0000"/>
                </a:solidFill>
              </a:rPr>
              <a:t>stan techniczny </a:t>
            </a:r>
            <a:r>
              <a:rPr lang="pl-PL" sz="2400" dirty="0"/>
              <a:t>i </a:t>
            </a:r>
            <a:r>
              <a:rPr lang="pl-PL" sz="2400" b="1" u="sng" dirty="0">
                <a:solidFill>
                  <a:srgbClr val="FF0000"/>
                </a:solidFill>
              </a:rPr>
              <a:t>ważność przeglądów okresowych</a:t>
            </a:r>
            <a:r>
              <a:rPr lang="pl-PL" sz="2400" dirty="0"/>
              <a:t>, jeżeli: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2400" dirty="0" smtClean="0"/>
              <a:t>linki </a:t>
            </a:r>
            <a:r>
              <a:rPr lang="pl-PL" sz="2400" dirty="0"/>
              <a:t>szelki brały udział w </a:t>
            </a:r>
            <a:r>
              <a:rPr lang="pl-PL" sz="2400" dirty="0">
                <a:solidFill>
                  <a:srgbClr val="FF0000"/>
                </a:solidFill>
              </a:rPr>
              <a:t>powstrzymywaniu spadania,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2400" dirty="0" smtClean="0"/>
              <a:t>stwierdzono </a:t>
            </a:r>
            <a:r>
              <a:rPr lang="pl-PL" sz="2400" dirty="0"/>
              <a:t>mechaniczne, chemiczne lub </a:t>
            </a:r>
            <a:r>
              <a:rPr lang="pl-PL" sz="2400" dirty="0" smtClean="0"/>
              <a:t>termiczne </a:t>
            </a:r>
            <a:r>
              <a:rPr lang="pl-PL" sz="2400" dirty="0" smtClean="0">
                <a:solidFill>
                  <a:srgbClr val="FF0000"/>
                </a:solidFill>
              </a:rPr>
              <a:t>uszkodzenie </a:t>
            </a:r>
            <a:r>
              <a:rPr lang="pl-PL" sz="2400" dirty="0">
                <a:solidFill>
                  <a:srgbClr val="FF0000"/>
                </a:solidFill>
              </a:rPr>
              <a:t>części składowych</a:t>
            </a:r>
            <a:r>
              <a:rPr lang="pl-PL" sz="2400" dirty="0"/>
              <a:t>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FF0000"/>
                </a:solidFill>
              </a:rPr>
              <a:t>upłynęło </a:t>
            </a:r>
            <a:r>
              <a:rPr lang="pl-PL" sz="2400" dirty="0">
                <a:solidFill>
                  <a:srgbClr val="FF0000"/>
                </a:solidFill>
              </a:rPr>
              <a:t>więcej niż 5 </a:t>
            </a:r>
            <a:r>
              <a:rPr lang="pl-PL" sz="2400" dirty="0"/>
              <a:t>lat od daty pierwszego wydania do </a:t>
            </a:r>
            <a:r>
              <a:rPr lang="pl-PL" sz="2400" dirty="0" smtClean="0"/>
              <a:t>użytkowania, linki </a:t>
            </a:r>
            <a:r>
              <a:rPr lang="pl-PL" sz="2400" b="1" u="sng" dirty="0">
                <a:solidFill>
                  <a:srgbClr val="FF0000"/>
                </a:solidFill>
              </a:rPr>
              <a:t>szelki należy wycofać z użytkowania i poddać kasacji </a:t>
            </a:r>
            <a:r>
              <a:rPr lang="pl-PL" sz="2400" dirty="0"/>
              <a:t>(dokonać fizycznego zniszczenia).</a:t>
            </a:r>
          </a:p>
        </p:txBody>
      </p:sp>
    </p:spTree>
    <p:extLst>
      <p:ext uri="{BB962C8B-B14F-4D97-AF65-F5344CB8AC3E}">
        <p14:creationId xmlns:p14="http://schemas.microsoft.com/office/powerpoint/2010/main" val="12175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Autofit/>
          </a:bodyPr>
          <a:lstStyle/>
          <a:p>
            <a:r>
              <a:rPr lang="pl-PL" sz="3200" dirty="0"/>
              <a:t>Zasady umiejscowienia punktu konstrukcji </a:t>
            </a:r>
            <a:r>
              <a:rPr lang="pl-PL" sz="3200" dirty="0" smtClean="0"/>
              <a:t>stałej</a:t>
            </a:r>
            <a:endParaRPr lang="pl-PL" sz="3200" dirty="0"/>
          </a:p>
        </p:txBody>
      </p:sp>
      <p:sp>
        <p:nvSpPr>
          <p:cNvPr id="5" name="Trójkąt równoramienny 4"/>
          <p:cNvSpPr/>
          <p:nvPr/>
        </p:nvSpPr>
        <p:spPr>
          <a:xfrm>
            <a:off x="6372200" y="4725144"/>
            <a:ext cx="2494089" cy="1872208"/>
          </a:xfrm>
          <a:prstGeom prst="triangle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tx1"/>
                </a:solidFill>
              </a:rPr>
              <a:t>Wartość poniżej </a:t>
            </a:r>
          </a:p>
          <a:p>
            <a:pPr algn="ctr"/>
            <a:r>
              <a:rPr lang="pl-PL" b="1" dirty="0" smtClean="0">
                <a:solidFill>
                  <a:schemeClr val="tx1"/>
                </a:solidFill>
              </a:rPr>
              <a:t>6 </a:t>
            </a:r>
            <a:r>
              <a:rPr lang="pl-PL" b="1" dirty="0" err="1" smtClean="0">
                <a:solidFill>
                  <a:schemeClr val="tx1"/>
                </a:solidFill>
              </a:rPr>
              <a:t>kN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196753"/>
            <a:ext cx="7643192" cy="4356484"/>
          </a:xfrm>
          <a:solidFill>
            <a:schemeClr val="bg1">
              <a:alpha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85000" lnSpcReduction="10000"/>
          </a:bodyPr>
          <a:lstStyle/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Bezpieczne </a:t>
            </a:r>
            <a:r>
              <a:rPr lang="pl-PL" dirty="0"/>
              <a:t>zatrzymanie </a:t>
            </a:r>
            <a:r>
              <a:rPr lang="pl-PL" dirty="0" smtClean="0"/>
              <a:t>spadającego człowieka </a:t>
            </a:r>
            <a:r>
              <a:rPr lang="pl-PL" dirty="0" smtClean="0"/>
              <a:t>musi nastąpić </a:t>
            </a:r>
            <a:r>
              <a:rPr lang="pl-PL" dirty="0"/>
              <a:t>w powietrzu (po fazie tzw. </a:t>
            </a:r>
            <a:r>
              <a:rPr lang="pl-PL" dirty="0"/>
              <a:t>s</a:t>
            </a:r>
            <a:r>
              <a:rPr lang="pl-PL" dirty="0" smtClean="0"/>
              <a:t>wobodnego upadku</a:t>
            </a:r>
            <a:r>
              <a:rPr lang="pl-PL" dirty="0"/>
              <a:t>). </a:t>
            </a:r>
            <a:r>
              <a:rPr lang="pl-PL" b="1" u="sng" dirty="0" smtClean="0">
                <a:solidFill>
                  <a:srgbClr val="FF0000"/>
                </a:solidFill>
              </a:rPr>
              <a:t>Bezwzględnie </a:t>
            </a:r>
            <a:r>
              <a:rPr lang="pl-PL" b="1" u="sng" dirty="0" smtClean="0">
                <a:solidFill>
                  <a:srgbClr val="FF0000"/>
                </a:solidFill>
              </a:rPr>
              <a:t>należy zapewnić wolną przestrzeń w strefie tzw. swobodnego </a:t>
            </a:r>
            <a:r>
              <a:rPr lang="pl-PL" b="1" u="sng" dirty="0" smtClean="0">
                <a:solidFill>
                  <a:srgbClr val="FF0000"/>
                </a:solidFill>
              </a:rPr>
              <a:t>upadku.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b="1" u="sng" dirty="0" smtClean="0">
                <a:solidFill>
                  <a:srgbClr val="FF0000"/>
                </a:solidFill>
              </a:rPr>
              <a:t>Określając </a:t>
            </a:r>
            <a:r>
              <a:rPr lang="pl-PL" b="1" u="sng" dirty="0" smtClean="0">
                <a:solidFill>
                  <a:srgbClr val="FF0000"/>
                </a:solidFill>
              </a:rPr>
              <a:t>wielkość </a:t>
            </a:r>
            <a:r>
              <a:rPr lang="pl-PL" b="1" u="sng" dirty="0">
                <a:solidFill>
                  <a:srgbClr val="FF0000"/>
                </a:solidFill>
              </a:rPr>
              <a:t>wolnej przestrzeni </a:t>
            </a:r>
            <a:r>
              <a:rPr lang="pl-PL" dirty="0" smtClean="0"/>
              <a:t>należy uwzględnić parametry podzespołu łącząco-amortyzującego </a:t>
            </a:r>
            <a:r>
              <a:rPr lang="pl-PL" dirty="0"/>
              <a:t>oraz </a:t>
            </a:r>
            <a:r>
              <a:rPr lang="pl-PL" dirty="0" smtClean="0"/>
              <a:t>położenie punktu kotwiczącego </a:t>
            </a:r>
            <a:r>
              <a:rPr lang="pl-PL" dirty="0"/>
              <a:t>w stosunku do </a:t>
            </a:r>
            <a:r>
              <a:rPr lang="pl-PL" dirty="0" smtClean="0"/>
              <a:t>użytkownika.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b="1" u="sng" dirty="0" smtClean="0">
                <a:solidFill>
                  <a:srgbClr val="FF0000"/>
                </a:solidFill>
              </a:rPr>
              <a:t>Droga </a:t>
            </a:r>
            <a:r>
              <a:rPr lang="pl-PL" b="1" u="sng" dirty="0">
                <a:solidFill>
                  <a:srgbClr val="FF0000"/>
                </a:solidFill>
              </a:rPr>
              <a:t>swobodnego spadania </a:t>
            </a:r>
            <a:r>
              <a:rPr lang="pl-PL" dirty="0"/>
              <a:t>zawsze powinna </a:t>
            </a:r>
            <a:r>
              <a:rPr lang="pl-PL" dirty="0" smtClean="0"/>
              <a:t>być </a:t>
            </a:r>
            <a:r>
              <a:rPr lang="pl-PL" dirty="0" smtClean="0"/>
              <a:t>jak </a:t>
            </a:r>
            <a:r>
              <a:rPr lang="pl-PL" b="1" u="sng" dirty="0" smtClean="0">
                <a:solidFill>
                  <a:srgbClr val="FF0000"/>
                </a:solidFill>
              </a:rPr>
              <a:t>najkrótsza</a:t>
            </a:r>
            <a:r>
              <a:rPr lang="pl-PL" dirty="0" smtClean="0"/>
              <a:t> </a:t>
            </a:r>
            <a:r>
              <a:rPr lang="pl-PL" dirty="0" smtClean="0"/>
              <a:t>i nie powinna dopuszczać do </a:t>
            </a:r>
            <a:r>
              <a:rPr lang="pl-PL" b="1" u="sng" dirty="0" smtClean="0">
                <a:solidFill>
                  <a:srgbClr val="FF0000"/>
                </a:solidFill>
              </a:rPr>
              <a:t>przekroczeniem siły udarowej</a:t>
            </a:r>
            <a:r>
              <a:rPr lang="pl-PL" dirty="0" smtClean="0"/>
              <a:t> (6 </a:t>
            </a:r>
            <a:r>
              <a:rPr lang="pl-PL" dirty="0" err="1" smtClean="0"/>
              <a:t>kN</a:t>
            </a:r>
            <a:r>
              <a:rPr lang="pl-PL" dirty="0" smtClean="0"/>
              <a:t>) towarzyszącej przy powstrzymywaniu spadania.</a:t>
            </a:r>
            <a:endParaRPr lang="pl-P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Prostokąt 5"/>
              <p:cNvSpPr/>
              <p:nvPr/>
            </p:nvSpPr>
            <p:spPr>
              <a:xfrm>
                <a:off x="1614844" y="5683481"/>
                <a:ext cx="1854995" cy="647613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1</m:t>
                          </m:r>
                          <m: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𝑘𝑔</m:t>
                          </m:r>
                        </m:num>
                        <m:den>
                          <m: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9,81</m:t>
                          </m:r>
                          <m: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𝑁</m:t>
                          </m:r>
                        </m:den>
                      </m:f>
                      <m:r>
                        <a:rPr lang="pl-PL" i="1">
                          <a:solidFill>
                            <a:srgbClr val="FF0000"/>
                          </a:solidFill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59,4</m:t>
                          </m:r>
                          <m: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𝑘𝑔</m:t>
                          </m:r>
                        </m:num>
                        <m:den>
                          <m:r>
                            <a:rPr lang="pl-PL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6</m:t>
                          </m:r>
                          <m:r>
                            <a:rPr lang="pl-PL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𝑘𝑁</m:t>
                          </m:r>
                        </m:den>
                      </m:f>
                    </m:oMath>
                  </m:oMathPara>
                </a14:m>
                <a:endParaRPr lang="pl-PL" dirty="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>
          <p:sp>
            <p:nvSpPr>
              <p:cNvPr id="6" name="Prostoką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844" y="5683481"/>
                <a:ext cx="1854995" cy="6476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rostokąt 6"/>
          <p:cNvSpPr/>
          <p:nvPr/>
        </p:nvSpPr>
        <p:spPr>
          <a:xfrm rot="1138175">
            <a:off x="2294794" y="5235779"/>
            <a:ext cx="476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686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rostokąt 213"/>
          <p:cNvSpPr/>
          <p:nvPr/>
        </p:nvSpPr>
        <p:spPr>
          <a:xfrm>
            <a:off x="107504" y="168590"/>
            <a:ext cx="8856984" cy="657277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1106486" y="168590"/>
            <a:ext cx="6931026" cy="6520817"/>
            <a:chOff x="0" y="-3"/>
            <a:chExt cx="6931374" cy="6521039"/>
          </a:xfrm>
        </p:grpSpPr>
        <p:grpSp>
          <p:nvGrpSpPr>
            <p:cNvPr id="5" name="Grupa 4"/>
            <p:cNvGrpSpPr/>
            <p:nvPr/>
          </p:nvGrpSpPr>
          <p:grpSpPr>
            <a:xfrm>
              <a:off x="2314576" y="962026"/>
              <a:ext cx="2360930" cy="4471666"/>
              <a:chOff x="0" y="0"/>
              <a:chExt cx="2361118" cy="4471928"/>
            </a:xfrm>
          </p:grpSpPr>
          <p:sp>
            <p:nvSpPr>
              <p:cNvPr id="145" name="Prostokąt 144"/>
              <p:cNvSpPr/>
              <p:nvPr/>
            </p:nvSpPr>
            <p:spPr>
              <a:xfrm>
                <a:off x="115965" y="279683"/>
                <a:ext cx="2176860" cy="136573"/>
              </a:xfrm>
              <a:prstGeom prst="rect">
                <a:avLst/>
              </a:prstGeom>
              <a:pattFill prst="ltUpDiag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6" name="Grupa 145"/>
              <p:cNvGrpSpPr/>
              <p:nvPr/>
            </p:nvGrpSpPr>
            <p:grpSpPr>
              <a:xfrm>
                <a:off x="109096" y="218364"/>
                <a:ext cx="2224672" cy="3640523"/>
                <a:chOff x="-232102" y="0"/>
                <a:chExt cx="1609646" cy="2276608"/>
              </a:xfrm>
            </p:grpSpPr>
            <p:cxnSp>
              <p:nvCxnSpPr>
                <p:cNvPr id="162" name="Łącznik prostoliniowy 161"/>
                <p:cNvCxnSpPr/>
                <p:nvPr/>
              </p:nvCxnSpPr>
              <p:spPr>
                <a:xfrm>
                  <a:off x="-232102" y="140750"/>
                  <a:ext cx="1609646" cy="22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</p:cxnSp>
            <p:grpSp>
              <p:nvGrpSpPr>
                <p:cNvPr id="163" name="Grupa 162"/>
                <p:cNvGrpSpPr/>
                <p:nvPr/>
              </p:nvGrpSpPr>
              <p:grpSpPr>
                <a:xfrm>
                  <a:off x="975815" y="0"/>
                  <a:ext cx="342900" cy="831850"/>
                  <a:chOff x="0" y="0"/>
                  <a:chExt cx="342900" cy="831850"/>
                </a:xfrm>
              </p:grpSpPr>
              <p:grpSp>
                <p:nvGrpSpPr>
                  <p:cNvPr id="207" name="Grupa 206"/>
                  <p:cNvGrpSpPr/>
                  <p:nvPr/>
                </p:nvGrpSpPr>
                <p:grpSpPr>
                  <a:xfrm>
                    <a:off x="0" y="0"/>
                    <a:ext cx="342900" cy="831850"/>
                    <a:chOff x="0" y="0"/>
                    <a:chExt cx="342900" cy="831850"/>
                  </a:xfrm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209" name="Dowolny kształt 208"/>
                    <p:cNvSpPr/>
                    <p:nvPr/>
                  </p:nvSpPr>
                  <p:spPr>
                    <a:xfrm>
                      <a:off x="0" y="0"/>
                      <a:ext cx="342900" cy="831850"/>
                    </a:xfrm>
                    <a:custGeom>
                      <a:avLst/>
                      <a:gdLst>
                        <a:gd name="connsiteX0" fmla="*/ 938842 w 1530394"/>
                        <a:gd name="connsiteY0" fmla="*/ 434529 h 4085581"/>
                        <a:gd name="connsiteX1" fmla="*/ 1008692 w 1530394"/>
                        <a:gd name="connsiteY1" fmla="*/ 218629 h 4085581"/>
                        <a:gd name="connsiteX2" fmla="*/ 945192 w 1530394"/>
                        <a:gd name="connsiteY2" fmla="*/ 40829 h 4085581"/>
                        <a:gd name="connsiteX3" fmla="*/ 748342 w 1530394"/>
                        <a:gd name="connsiteY3" fmla="*/ 9079 h 4085581"/>
                        <a:gd name="connsiteX4" fmla="*/ 602292 w 1530394"/>
                        <a:gd name="connsiteY4" fmla="*/ 167829 h 4085581"/>
                        <a:gd name="connsiteX5" fmla="*/ 614992 w 1530394"/>
                        <a:gd name="connsiteY5" fmla="*/ 339279 h 4085581"/>
                        <a:gd name="connsiteX6" fmla="*/ 640392 w 1530394"/>
                        <a:gd name="connsiteY6" fmla="*/ 478979 h 4085581"/>
                        <a:gd name="connsiteX7" fmla="*/ 710242 w 1530394"/>
                        <a:gd name="connsiteY7" fmla="*/ 529779 h 4085581"/>
                        <a:gd name="connsiteX8" fmla="*/ 621342 w 1530394"/>
                        <a:gd name="connsiteY8" fmla="*/ 625029 h 4085581"/>
                        <a:gd name="connsiteX9" fmla="*/ 564192 w 1530394"/>
                        <a:gd name="connsiteY9" fmla="*/ 625029 h 4085581"/>
                        <a:gd name="connsiteX10" fmla="*/ 487992 w 1530394"/>
                        <a:gd name="connsiteY10" fmla="*/ 644079 h 4085581"/>
                        <a:gd name="connsiteX11" fmla="*/ 399092 w 1530394"/>
                        <a:gd name="connsiteY11" fmla="*/ 720279 h 4085581"/>
                        <a:gd name="connsiteX12" fmla="*/ 253042 w 1530394"/>
                        <a:gd name="connsiteY12" fmla="*/ 840929 h 4085581"/>
                        <a:gd name="connsiteX13" fmla="*/ 202242 w 1530394"/>
                        <a:gd name="connsiteY13" fmla="*/ 1113979 h 4085581"/>
                        <a:gd name="connsiteX14" fmla="*/ 176842 w 1530394"/>
                        <a:gd name="connsiteY14" fmla="*/ 1412429 h 4085581"/>
                        <a:gd name="connsiteX15" fmla="*/ 195892 w 1530394"/>
                        <a:gd name="connsiteY15" fmla="*/ 1539429 h 4085581"/>
                        <a:gd name="connsiteX16" fmla="*/ 170492 w 1530394"/>
                        <a:gd name="connsiteY16" fmla="*/ 1787079 h 4085581"/>
                        <a:gd name="connsiteX17" fmla="*/ 87942 w 1530394"/>
                        <a:gd name="connsiteY17" fmla="*/ 2009329 h 4085581"/>
                        <a:gd name="connsiteX18" fmla="*/ 11742 w 1530394"/>
                        <a:gd name="connsiteY18" fmla="*/ 2193479 h 4085581"/>
                        <a:gd name="connsiteX19" fmla="*/ 5392 w 1530394"/>
                        <a:gd name="connsiteY19" fmla="*/ 2352229 h 4085581"/>
                        <a:gd name="connsiteX20" fmla="*/ 62542 w 1530394"/>
                        <a:gd name="connsiteY20" fmla="*/ 2453829 h 4085581"/>
                        <a:gd name="connsiteX21" fmla="*/ 87942 w 1530394"/>
                        <a:gd name="connsiteY21" fmla="*/ 2441129 h 4085581"/>
                        <a:gd name="connsiteX22" fmla="*/ 138742 w 1530394"/>
                        <a:gd name="connsiteY22" fmla="*/ 2301429 h 4085581"/>
                        <a:gd name="connsiteX23" fmla="*/ 195892 w 1530394"/>
                        <a:gd name="connsiteY23" fmla="*/ 2237929 h 4085581"/>
                        <a:gd name="connsiteX24" fmla="*/ 253042 w 1530394"/>
                        <a:gd name="connsiteY24" fmla="*/ 2314129 h 4085581"/>
                        <a:gd name="connsiteX25" fmla="*/ 259392 w 1530394"/>
                        <a:gd name="connsiteY25" fmla="*/ 2174429 h 4085581"/>
                        <a:gd name="connsiteX26" fmla="*/ 246692 w 1530394"/>
                        <a:gd name="connsiteY26" fmla="*/ 1983929 h 4085581"/>
                        <a:gd name="connsiteX27" fmla="*/ 322892 w 1530394"/>
                        <a:gd name="connsiteY27" fmla="*/ 1812479 h 4085581"/>
                        <a:gd name="connsiteX28" fmla="*/ 399092 w 1530394"/>
                        <a:gd name="connsiteY28" fmla="*/ 1660079 h 4085581"/>
                        <a:gd name="connsiteX29" fmla="*/ 443542 w 1530394"/>
                        <a:gd name="connsiteY29" fmla="*/ 1380679 h 4085581"/>
                        <a:gd name="connsiteX30" fmla="*/ 443542 w 1530394"/>
                        <a:gd name="connsiteY30" fmla="*/ 1209229 h 4085581"/>
                        <a:gd name="connsiteX31" fmla="*/ 437192 w 1530394"/>
                        <a:gd name="connsiteY31" fmla="*/ 1539429 h 4085581"/>
                        <a:gd name="connsiteX32" fmla="*/ 443542 w 1530394"/>
                        <a:gd name="connsiteY32" fmla="*/ 1755329 h 4085581"/>
                        <a:gd name="connsiteX33" fmla="*/ 411792 w 1530394"/>
                        <a:gd name="connsiteY33" fmla="*/ 1926779 h 4085581"/>
                        <a:gd name="connsiteX34" fmla="*/ 367342 w 1530394"/>
                        <a:gd name="connsiteY34" fmla="*/ 2225229 h 4085581"/>
                        <a:gd name="connsiteX35" fmla="*/ 405442 w 1530394"/>
                        <a:gd name="connsiteY35" fmla="*/ 2631629 h 4085581"/>
                        <a:gd name="connsiteX36" fmla="*/ 430842 w 1530394"/>
                        <a:gd name="connsiteY36" fmla="*/ 2898329 h 4085581"/>
                        <a:gd name="connsiteX37" fmla="*/ 456242 w 1530394"/>
                        <a:gd name="connsiteY37" fmla="*/ 2961829 h 4085581"/>
                        <a:gd name="connsiteX38" fmla="*/ 405442 w 1530394"/>
                        <a:gd name="connsiteY38" fmla="*/ 3126929 h 4085581"/>
                        <a:gd name="connsiteX39" fmla="*/ 424492 w 1530394"/>
                        <a:gd name="connsiteY39" fmla="*/ 3469829 h 4085581"/>
                        <a:gd name="connsiteX40" fmla="*/ 456242 w 1530394"/>
                        <a:gd name="connsiteY40" fmla="*/ 3603179 h 4085581"/>
                        <a:gd name="connsiteX41" fmla="*/ 449892 w 1530394"/>
                        <a:gd name="connsiteY41" fmla="*/ 3736529 h 4085581"/>
                        <a:gd name="connsiteX42" fmla="*/ 329242 w 1530394"/>
                        <a:gd name="connsiteY42" fmla="*/ 3958779 h 4085581"/>
                        <a:gd name="connsiteX43" fmla="*/ 284792 w 1530394"/>
                        <a:gd name="connsiteY43" fmla="*/ 4034979 h 4085581"/>
                        <a:gd name="connsiteX44" fmla="*/ 462592 w 1530394"/>
                        <a:gd name="connsiteY44" fmla="*/ 4047679 h 4085581"/>
                        <a:gd name="connsiteX45" fmla="*/ 602292 w 1530394"/>
                        <a:gd name="connsiteY45" fmla="*/ 4034979 h 4085581"/>
                        <a:gd name="connsiteX46" fmla="*/ 589592 w 1530394"/>
                        <a:gd name="connsiteY46" fmla="*/ 3971479 h 4085581"/>
                        <a:gd name="connsiteX47" fmla="*/ 564192 w 1530394"/>
                        <a:gd name="connsiteY47" fmla="*/ 3723829 h 4085581"/>
                        <a:gd name="connsiteX48" fmla="*/ 627692 w 1530394"/>
                        <a:gd name="connsiteY48" fmla="*/ 3488879 h 4085581"/>
                        <a:gd name="connsiteX49" fmla="*/ 684842 w 1530394"/>
                        <a:gd name="connsiteY49" fmla="*/ 3234879 h 4085581"/>
                        <a:gd name="connsiteX50" fmla="*/ 665792 w 1530394"/>
                        <a:gd name="connsiteY50" fmla="*/ 3025329 h 4085581"/>
                        <a:gd name="connsiteX51" fmla="*/ 653092 w 1530394"/>
                        <a:gd name="connsiteY51" fmla="*/ 2930079 h 4085581"/>
                        <a:gd name="connsiteX52" fmla="*/ 691192 w 1530394"/>
                        <a:gd name="connsiteY52" fmla="*/ 2714179 h 4085581"/>
                        <a:gd name="connsiteX53" fmla="*/ 716592 w 1530394"/>
                        <a:gd name="connsiteY53" fmla="*/ 2517329 h 4085581"/>
                        <a:gd name="connsiteX54" fmla="*/ 767392 w 1530394"/>
                        <a:gd name="connsiteY54" fmla="*/ 2364929 h 4085581"/>
                        <a:gd name="connsiteX55" fmla="*/ 830892 w 1530394"/>
                        <a:gd name="connsiteY55" fmla="*/ 2580829 h 4085581"/>
                        <a:gd name="connsiteX56" fmla="*/ 849942 w 1530394"/>
                        <a:gd name="connsiteY56" fmla="*/ 2853879 h 4085581"/>
                        <a:gd name="connsiteX57" fmla="*/ 868992 w 1530394"/>
                        <a:gd name="connsiteY57" fmla="*/ 2974529 h 4085581"/>
                        <a:gd name="connsiteX58" fmla="*/ 843592 w 1530394"/>
                        <a:gd name="connsiteY58" fmla="*/ 3222179 h 4085581"/>
                        <a:gd name="connsiteX59" fmla="*/ 862642 w 1530394"/>
                        <a:gd name="connsiteY59" fmla="*/ 3507929 h 4085581"/>
                        <a:gd name="connsiteX60" fmla="*/ 907092 w 1530394"/>
                        <a:gd name="connsiteY60" fmla="*/ 3825429 h 4085581"/>
                        <a:gd name="connsiteX61" fmla="*/ 811842 w 1530394"/>
                        <a:gd name="connsiteY61" fmla="*/ 4066729 h 4085581"/>
                        <a:gd name="connsiteX62" fmla="*/ 1129342 w 1530394"/>
                        <a:gd name="connsiteY62" fmla="*/ 4066729 h 4085581"/>
                        <a:gd name="connsiteX63" fmla="*/ 1142042 w 1530394"/>
                        <a:gd name="connsiteY63" fmla="*/ 4041329 h 4085581"/>
                        <a:gd name="connsiteX64" fmla="*/ 1078542 w 1530394"/>
                        <a:gd name="connsiteY64" fmla="*/ 3812729 h 4085581"/>
                        <a:gd name="connsiteX65" fmla="*/ 1084892 w 1530394"/>
                        <a:gd name="connsiteY65" fmla="*/ 3634929 h 4085581"/>
                        <a:gd name="connsiteX66" fmla="*/ 1110292 w 1530394"/>
                        <a:gd name="connsiteY66" fmla="*/ 3412679 h 4085581"/>
                        <a:gd name="connsiteX67" fmla="*/ 1122992 w 1530394"/>
                        <a:gd name="connsiteY67" fmla="*/ 3196779 h 4085581"/>
                        <a:gd name="connsiteX68" fmla="*/ 1084892 w 1530394"/>
                        <a:gd name="connsiteY68" fmla="*/ 3018979 h 4085581"/>
                        <a:gd name="connsiteX69" fmla="*/ 1103942 w 1530394"/>
                        <a:gd name="connsiteY69" fmla="*/ 2993579 h 4085581"/>
                        <a:gd name="connsiteX70" fmla="*/ 1148392 w 1530394"/>
                        <a:gd name="connsiteY70" fmla="*/ 2866579 h 4085581"/>
                        <a:gd name="connsiteX71" fmla="*/ 1142042 w 1530394"/>
                        <a:gd name="connsiteY71" fmla="*/ 2510979 h 4085581"/>
                        <a:gd name="connsiteX72" fmla="*/ 1167442 w 1530394"/>
                        <a:gd name="connsiteY72" fmla="*/ 2199829 h 4085581"/>
                        <a:gd name="connsiteX73" fmla="*/ 1122992 w 1530394"/>
                        <a:gd name="connsiteY73" fmla="*/ 1952179 h 4085581"/>
                        <a:gd name="connsiteX74" fmla="*/ 1091242 w 1530394"/>
                        <a:gd name="connsiteY74" fmla="*/ 1723579 h 4085581"/>
                        <a:gd name="connsiteX75" fmla="*/ 1142042 w 1530394"/>
                        <a:gd name="connsiteY75" fmla="*/ 1450529 h 4085581"/>
                        <a:gd name="connsiteX76" fmla="*/ 1211892 w 1530394"/>
                        <a:gd name="connsiteY76" fmla="*/ 1113979 h 4085581"/>
                        <a:gd name="connsiteX77" fmla="*/ 1224592 w 1530394"/>
                        <a:gd name="connsiteY77" fmla="*/ 1310829 h 4085581"/>
                        <a:gd name="connsiteX78" fmla="*/ 1269042 w 1530394"/>
                        <a:gd name="connsiteY78" fmla="*/ 1602929 h 4085581"/>
                        <a:gd name="connsiteX79" fmla="*/ 1281742 w 1530394"/>
                        <a:gd name="connsiteY79" fmla="*/ 1793429 h 4085581"/>
                        <a:gd name="connsiteX80" fmla="*/ 1313492 w 1530394"/>
                        <a:gd name="connsiteY80" fmla="*/ 2079179 h 4085581"/>
                        <a:gd name="connsiteX81" fmla="*/ 1281742 w 1530394"/>
                        <a:gd name="connsiteY81" fmla="*/ 2250629 h 4085581"/>
                        <a:gd name="connsiteX82" fmla="*/ 1249992 w 1530394"/>
                        <a:gd name="connsiteY82" fmla="*/ 2409379 h 4085581"/>
                        <a:gd name="connsiteX83" fmla="*/ 1338892 w 1530394"/>
                        <a:gd name="connsiteY83" fmla="*/ 2314129 h 4085581"/>
                        <a:gd name="connsiteX84" fmla="*/ 1376992 w 1530394"/>
                        <a:gd name="connsiteY84" fmla="*/ 2371279 h 4085581"/>
                        <a:gd name="connsiteX85" fmla="*/ 1453192 w 1530394"/>
                        <a:gd name="connsiteY85" fmla="*/ 2555429 h 4085581"/>
                        <a:gd name="connsiteX86" fmla="*/ 1497642 w 1530394"/>
                        <a:gd name="connsiteY86" fmla="*/ 2434779 h 4085581"/>
                        <a:gd name="connsiteX87" fmla="*/ 1529392 w 1530394"/>
                        <a:gd name="connsiteY87" fmla="*/ 2383979 h 4085581"/>
                        <a:gd name="connsiteX88" fmla="*/ 1459542 w 1530394"/>
                        <a:gd name="connsiteY88" fmla="*/ 2142679 h 4085581"/>
                        <a:gd name="connsiteX89" fmla="*/ 1459542 w 1530394"/>
                        <a:gd name="connsiteY89" fmla="*/ 1945829 h 4085581"/>
                        <a:gd name="connsiteX90" fmla="*/ 1465892 w 1530394"/>
                        <a:gd name="connsiteY90" fmla="*/ 1685479 h 4085581"/>
                        <a:gd name="connsiteX91" fmla="*/ 1421442 w 1530394"/>
                        <a:gd name="connsiteY91" fmla="*/ 1564829 h 4085581"/>
                        <a:gd name="connsiteX92" fmla="*/ 1453192 w 1530394"/>
                        <a:gd name="connsiteY92" fmla="*/ 1342579 h 4085581"/>
                        <a:gd name="connsiteX93" fmla="*/ 1402392 w 1530394"/>
                        <a:gd name="connsiteY93" fmla="*/ 974279 h 4085581"/>
                        <a:gd name="connsiteX94" fmla="*/ 1351592 w 1530394"/>
                        <a:gd name="connsiteY94" fmla="*/ 834579 h 4085581"/>
                        <a:gd name="connsiteX95" fmla="*/ 1154742 w 1530394"/>
                        <a:gd name="connsiteY95" fmla="*/ 713929 h 4085581"/>
                        <a:gd name="connsiteX96" fmla="*/ 1059492 w 1530394"/>
                        <a:gd name="connsiteY96" fmla="*/ 656779 h 4085581"/>
                        <a:gd name="connsiteX97" fmla="*/ 989642 w 1530394"/>
                        <a:gd name="connsiteY97" fmla="*/ 612329 h 4085581"/>
                        <a:gd name="connsiteX98" fmla="*/ 926142 w 1530394"/>
                        <a:gd name="connsiteY98" fmla="*/ 523429 h 4085581"/>
                        <a:gd name="connsiteX99" fmla="*/ 938842 w 1530394"/>
                        <a:gd name="connsiteY99" fmla="*/ 434529 h 40855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</a:cxnLst>
                      <a:rect l="l" t="t" r="r" b="b"/>
                      <a:pathLst>
                        <a:path w="1530394" h="4085581">
                          <a:moveTo>
                            <a:pt x="938842" y="434529"/>
                          </a:moveTo>
                          <a:cubicBezTo>
                            <a:pt x="952600" y="383729"/>
                            <a:pt x="1007634" y="284246"/>
                            <a:pt x="1008692" y="218629"/>
                          </a:cubicBezTo>
                          <a:cubicBezTo>
                            <a:pt x="1009750" y="153012"/>
                            <a:pt x="988584" y="75754"/>
                            <a:pt x="945192" y="40829"/>
                          </a:cubicBezTo>
                          <a:cubicBezTo>
                            <a:pt x="901800" y="5904"/>
                            <a:pt x="805492" y="-12088"/>
                            <a:pt x="748342" y="9079"/>
                          </a:cubicBezTo>
                          <a:cubicBezTo>
                            <a:pt x="691192" y="30246"/>
                            <a:pt x="624517" y="112796"/>
                            <a:pt x="602292" y="167829"/>
                          </a:cubicBezTo>
                          <a:cubicBezTo>
                            <a:pt x="580067" y="222862"/>
                            <a:pt x="608642" y="287421"/>
                            <a:pt x="614992" y="339279"/>
                          </a:cubicBezTo>
                          <a:cubicBezTo>
                            <a:pt x="621342" y="391137"/>
                            <a:pt x="624517" y="447229"/>
                            <a:pt x="640392" y="478979"/>
                          </a:cubicBezTo>
                          <a:cubicBezTo>
                            <a:pt x="656267" y="510729"/>
                            <a:pt x="713417" y="505437"/>
                            <a:pt x="710242" y="529779"/>
                          </a:cubicBezTo>
                          <a:cubicBezTo>
                            <a:pt x="707067" y="554121"/>
                            <a:pt x="645684" y="609154"/>
                            <a:pt x="621342" y="625029"/>
                          </a:cubicBezTo>
                          <a:cubicBezTo>
                            <a:pt x="597000" y="640904"/>
                            <a:pt x="586417" y="621854"/>
                            <a:pt x="564192" y="625029"/>
                          </a:cubicBezTo>
                          <a:cubicBezTo>
                            <a:pt x="541967" y="628204"/>
                            <a:pt x="515509" y="628204"/>
                            <a:pt x="487992" y="644079"/>
                          </a:cubicBezTo>
                          <a:cubicBezTo>
                            <a:pt x="460475" y="659954"/>
                            <a:pt x="438250" y="687471"/>
                            <a:pt x="399092" y="720279"/>
                          </a:cubicBezTo>
                          <a:cubicBezTo>
                            <a:pt x="359934" y="753087"/>
                            <a:pt x="285850" y="775312"/>
                            <a:pt x="253042" y="840929"/>
                          </a:cubicBezTo>
                          <a:cubicBezTo>
                            <a:pt x="220234" y="906546"/>
                            <a:pt x="214942" y="1018729"/>
                            <a:pt x="202242" y="1113979"/>
                          </a:cubicBezTo>
                          <a:cubicBezTo>
                            <a:pt x="189542" y="1209229"/>
                            <a:pt x="177900" y="1341521"/>
                            <a:pt x="176842" y="1412429"/>
                          </a:cubicBezTo>
                          <a:cubicBezTo>
                            <a:pt x="175784" y="1483337"/>
                            <a:pt x="196950" y="1476987"/>
                            <a:pt x="195892" y="1539429"/>
                          </a:cubicBezTo>
                          <a:cubicBezTo>
                            <a:pt x="194834" y="1601871"/>
                            <a:pt x="188484" y="1708762"/>
                            <a:pt x="170492" y="1787079"/>
                          </a:cubicBezTo>
                          <a:cubicBezTo>
                            <a:pt x="152500" y="1865396"/>
                            <a:pt x="114400" y="1941596"/>
                            <a:pt x="87942" y="2009329"/>
                          </a:cubicBezTo>
                          <a:cubicBezTo>
                            <a:pt x="61484" y="2077062"/>
                            <a:pt x="25500" y="2136329"/>
                            <a:pt x="11742" y="2193479"/>
                          </a:cubicBezTo>
                          <a:cubicBezTo>
                            <a:pt x="-2016" y="2250629"/>
                            <a:pt x="-3075" y="2308837"/>
                            <a:pt x="5392" y="2352229"/>
                          </a:cubicBezTo>
                          <a:cubicBezTo>
                            <a:pt x="13859" y="2395621"/>
                            <a:pt x="48784" y="2439012"/>
                            <a:pt x="62542" y="2453829"/>
                          </a:cubicBezTo>
                          <a:cubicBezTo>
                            <a:pt x="76300" y="2468646"/>
                            <a:pt x="75242" y="2466529"/>
                            <a:pt x="87942" y="2441129"/>
                          </a:cubicBezTo>
                          <a:cubicBezTo>
                            <a:pt x="100642" y="2415729"/>
                            <a:pt x="120750" y="2335296"/>
                            <a:pt x="138742" y="2301429"/>
                          </a:cubicBezTo>
                          <a:cubicBezTo>
                            <a:pt x="156734" y="2267562"/>
                            <a:pt x="176842" y="2235812"/>
                            <a:pt x="195892" y="2237929"/>
                          </a:cubicBezTo>
                          <a:cubicBezTo>
                            <a:pt x="214942" y="2240046"/>
                            <a:pt x="242459" y="2324712"/>
                            <a:pt x="253042" y="2314129"/>
                          </a:cubicBezTo>
                          <a:cubicBezTo>
                            <a:pt x="263625" y="2303546"/>
                            <a:pt x="260450" y="2229462"/>
                            <a:pt x="259392" y="2174429"/>
                          </a:cubicBezTo>
                          <a:cubicBezTo>
                            <a:pt x="258334" y="2119396"/>
                            <a:pt x="236109" y="2044254"/>
                            <a:pt x="246692" y="1983929"/>
                          </a:cubicBezTo>
                          <a:cubicBezTo>
                            <a:pt x="257275" y="1923604"/>
                            <a:pt x="297492" y="1866454"/>
                            <a:pt x="322892" y="1812479"/>
                          </a:cubicBezTo>
                          <a:cubicBezTo>
                            <a:pt x="348292" y="1758504"/>
                            <a:pt x="378984" y="1732046"/>
                            <a:pt x="399092" y="1660079"/>
                          </a:cubicBezTo>
                          <a:cubicBezTo>
                            <a:pt x="419200" y="1588112"/>
                            <a:pt x="436134" y="1455821"/>
                            <a:pt x="443542" y="1380679"/>
                          </a:cubicBezTo>
                          <a:cubicBezTo>
                            <a:pt x="450950" y="1305537"/>
                            <a:pt x="444600" y="1182771"/>
                            <a:pt x="443542" y="1209229"/>
                          </a:cubicBezTo>
                          <a:cubicBezTo>
                            <a:pt x="442484" y="1235687"/>
                            <a:pt x="437192" y="1448412"/>
                            <a:pt x="437192" y="1539429"/>
                          </a:cubicBezTo>
                          <a:cubicBezTo>
                            <a:pt x="437192" y="1630446"/>
                            <a:pt x="447775" y="1690771"/>
                            <a:pt x="443542" y="1755329"/>
                          </a:cubicBezTo>
                          <a:cubicBezTo>
                            <a:pt x="439309" y="1819887"/>
                            <a:pt x="424492" y="1848462"/>
                            <a:pt x="411792" y="1926779"/>
                          </a:cubicBezTo>
                          <a:cubicBezTo>
                            <a:pt x="399092" y="2005096"/>
                            <a:pt x="368400" y="2107754"/>
                            <a:pt x="367342" y="2225229"/>
                          </a:cubicBezTo>
                          <a:cubicBezTo>
                            <a:pt x="366284" y="2342704"/>
                            <a:pt x="394859" y="2519446"/>
                            <a:pt x="405442" y="2631629"/>
                          </a:cubicBezTo>
                          <a:cubicBezTo>
                            <a:pt x="416025" y="2743812"/>
                            <a:pt x="422375" y="2843296"/>
                            <a:pt x="430842" y="2898329"/>
                          </a:cubicBezTo>
                          <a:cubicBezTo>
                            <a:pt x="439309" y="2953362"/>
                            <a:pt x="460475" y="2923729"/>
                            <a:pt x="456242" y="2961829"/>
                          </a:cubicBezTo>
                          <a:cubicBezTo>
                            <a:pt x="452009" y="2999929"/>
                            <a:pt x="410734" y="3042262"/>
                            <a:pt x="405442" y="3126929"/>
                          </a:cubicBezTo>
                          <a:cubicBezTo>
                            <a:pt x="400150" y="3211596"/>
                            <a:pt x="416025" y="3390454"/>
                            <a:pt x="424492" y="3469829"/>
                          </a:cubicBezTo>
                          <a:cubicBezTo>
                            <a:pt x="432959" y="3549204"/>
                            <a:pt x="452009" y="3558729"/>
                            <a:pt x="456242" y="3603179"/>
                          </a:cubicBezTo>
                          <a:cubicBezTo>
                            <a:pt x="460475" y="3647629"/>
                            <a:pt x="471059" y="3677262"/>
                            <a:pt x="449892" y="3736529"/>
                          </a:cubicBezTo>
                          <a:cubicBezTo>
                            <a:pt x="428725" y="3795796"/>
                            <a:pt x="356759" y="3909037"/>
                            <a:pt x="329242" y="3958779"/>
                          </a:cubicBezTo>
                          <a:cubicBezTo>
                            <a:pt x="301725" y="4008521"/>
                            <a:pt x="262567" y="4020162"/>
                            <a:pt x="284792" y="4034979"/>
                          </a:cubicBezTo>
                          <a:cubicBezTo>
                            <a:pt x="307017" y="4049796"/>
                            <a:pt x="409675" y="4047679"/>
                            <a:pt x="462592" y="4047679"/>
                          </a:cubicBezTo>
                          <a:cubicBezTo>
                            <a:pt x="515509" y="4047679"/>
                            <a:pt x="581125" y="4047679"/>
                            <a:pt x="602292" y="4034979"/>
                          </a:cubicBezTo>
                          <a:cubicBezTo>
                            <a:pt x="623459" y="4022279"/>
                            <a:pt x="595942" y="4023337"/>
                            <a:pt x="589592" y="3971479"/>
                          </a:cubicBezTo>
                          <a:cubicBezTo>
                            <a:pt x="583242" y="3919621"/>
                            <a:pt x="557842" y="3804262"/>
                            <a:pt x="564192" y="3723829"/>
                          </a:cubicBezTo>
                          <a:cubicBezTo>
                            <a:pt x="570542" y="3643396"/>
                            <a:pt x="607584" y="3570371"/>
                            <a:pt x="627692" y="3488879"/>
                          </a:cubicBezTo>
                          <a:cubicBezTo>
                            <a:pt x="647800" y="3407387"/>
                            <a:pt x="678492" y="3312137"/>
                            <a:pt x="684842" y="3234879"/>
                          </a:cubicBezTo>
                          <a:cubicBezTo>
                            <a:pt x="691192" y="3157621"/>
                            <a:pt x="671084" y="3076129"/>
                            <a:pt x="665792" y="3025329"/>
                          </a:cubicBezTo>
                          <a:cubicBezTo>
                            <a:pt x="660500" y="2974529"/>
                            <a:pt x="648859" y="2981937"/>
                            <a:pt x="653092" y="2930079"/>
                          </a:cubicBezTo>
                          <a:cubicBezTo>
                            <a:pt x="657325" y="2878221"/>
                            <a:pt x="680609" y="2782971"/>
                            <a:pt x="691192" y="2714179"/>
                          </a:cubicBezTo>
                          <a:cubicBezTo>
                            <a:pt x="701775" y="2645387"/>
                            <a:pt x="703892" y="2575537"/>
                            <a:pt x="716592" y="2517329"/>
                          </a:cubicBezTo>
                          <a:cubicBezTo>
                            <a:pt x="729292" y="2459121"/>
                            <a:pt x="748342" y="2354346"/>
                            <a:pt x="767392" y="2364929"/>
                          </a:cubicBezTo>
                          <a:cubicBezTo>
                            <a:pt x="786442" y="2375512"/>
                            <a:pt x="817134" y="2499337"/>
                            <a:pt x="830892" y="2580829"/>
                          </a:cubicBezTo>
                          <a:cubicBezTo>
                            <a:pt x="844650" y="2662321"/>
                            <a:pt x="843592" y="2788262"/>
                            <a:pt x="849942" y="2853879"/>
                          </a:cubicBezTo>
                          <a:cubicBezTo>
                            <a:pt x="856292" y="2919496"/>
                            <a:pt x="870050" y="2913146"/>
                            <a:pt x="868992" y="2974529"/>
                          </a:cubicBezTo>
                          <a:cubicBezTo>
                            <a:pt x="867934" y="3035912"/>
                            <a:pt x="844650" y="3133279"/>
                            <a:pt x="843592" y="3222179"/>
                          </a:cubicBezTo>
                          <a:cubicBezTo>
                            <a:pt x="842534" y="3311079"/>
                            <a:pt x="852059" y="3407387"/>
                            <a:pt x="862642" y="3507929"/>
                          </a:cubicBezTo>
                          <a:cubicBezTo>
                            <a:pt x="873225" y="3608471"/>
                            <a:pt x="915559" y="3732296"/>
                            <a:pt x="907092" y="3825429"/>
                          </a:cubicBezTo>
                          <a:cubicBezTo>
                            <a:pt x="898625" y="3918562"/>
                            <a:pt x="774800" y="4026512"/>
                            <a:pt x="811842" y="4066729"/>
                          </a:cubicBezTo>
                          <a:cubicBezTo>
                            <a:pt x="848884" y="4106946"/>
                            <a:pt x="1074309" y="4070962"/>
                            <a:pt x="1129342" y="4066729"/>
                          </a:cubicBezTo>
                          <a:cubicBezTo>
                            <a:pt x="1184375" y="4062496"/>
                            <a:pt x="1150509" y="4083662"/>
                            <a:pt x="1142042" y="4041329"/>
                          </a:cubicBezTo>
                          <a:cubicBezTo>
                            <a:pt x="1133575" y="3998996"/>
                            <a:pt x="1088067" y="3880462"/>
                            <a:pt x="1078542" y="3812729"/>
                          </a:cubicBezTo>
                          <a:cubicBezTo>
                            <a:pt x="1069017" y="3744996"/>
                            <a:pt x="1079600" y="3701604"/>
                            <a:pt x="1084892" y="3634929"/>
                          </a:cubicBezTo>
                          <a:cubicBezTo>
                            <a:pt x="1090184" y="3568254"/>
                            <a:pt x="1103942" y="3485704"/>
                            <a:pt x="1110292" y="3412679"/>
                          </a:cubicBezTo>
                          <a:cubicBezTo>
                            <a:pt x="1116642" y="3339654"/>
                            <a:pt x="1127225" y="3262396"/>
                            <a:pt x="1122992" y="3196779"/>
                          </a:cubicBezTo>
                          <a:cubicBezTo>
                            <a:pt x="1118759" y="3131162"/>
                            <a:pt x="1088067" y="3052846"/>
                            <a:pt x="1084892" y="3018979"/>
                          </a:cubicBezTo>
                          <a:cubicBezTo>
                            <a:pt x="1081717" y="2985112"/>
                            <a:pt x="1093359" y="3018979"/>
                            <a:pt x="1103942" y="2993579"/>
                          </a:cubicBezTo>
                          <a:cubicBezTo>
                            <a:pt x="1114525" y="2968179"/>
                            <a:pt x="1142042" y="2947012"/>
                            <a:pt x="1148392" y="2866579"/>
                          </a:cubicBezTo>
                          <a:cubicBezTo>
                            <a:pt x="1154742" y="2786146"/>
                            <a:pt x="1138867" y="2622104"/>
                            <a:pt x="1142042" y="2510979"/>
                          </a:cubicBezTo>
                          <a:cubicBezTo>
                            <a:pt x="1145217" y="2399854"/>
                            <a:pt x="1170617" y="2292962"/>
                            <a:pt x="1167442" y="2199829"/>
                          </a:cubicBezTo>
                          <a:cubicBezTo>
                            <a:pt x="1164267" y="2106696"/>
                            <a:pt x="1135692" y="2031554"/>
                            <a:pt x="1122992" y="1952179"/>
                          </a:cubicBezTo>
                          <a:cubicBezTo>
                            <a:pt x="1110292" y="1872804"/>
                            <a:pt x="1088067" y="1807187"/>
                            <a:pt x="1091242" y="1723579"/>
                          </a:cubicBezTo>
                          <a:cubicBezTo>
                            <a:pt x="1094417" y="1639971"/>
                            <a:pt x="1121934" y="1552129"/>
                            <a:pt x="1142042" y="1450529"/>
                          </a:cubicBezTo>
                          <a:cubicBezTo>
                            <a:pt x="1162150" y="1348929"/>
                            <a:pt x="1198134" y="1137262"/>
                            <a:pt x="1211892" y="1113979"/>
                          </a:cubicBezTo>
                          <a:cubicBezTo>
                            <a:pt x="1225650" y="1090696"/>
                            <a:pt x="1215067" y="1229337"/>
                            <a:pt x="1224592" y="1310829"/>
                          </a:cubicBezTo>
                          <a:cubicBezTo>
                            <a:pt x="1234117" y="1392321"/>
                            <a:pt x="1259517" y="1522496"/>
                            <a:pt x="1269042" y="1602929"/>
                          </a:cubicBezTo>
                          <a:cubicBezTo>
                            <a:pt x="1278567" y="1683362"/>
                            <a:pt x="1274334" y="1714054"/>
                            <a:pt x="1281742" y="1793429"/>
                          </a:cubicBezTo>
                          <a:cubicBezTo>
                            <a:pt x="1289150" y="1872804"/>
                            <a:pt x="1313492" y="2002979"/>
                            <a:pt x="1313492" y="2079179"/>
                          </a:cubicBezTo>
                          <a:cubicBezTo>
                            <a:pt x="1313492" y="2155379"/>
                            <a:pt x="1292325" y="2195596"/>
                            <a:pt x="1281742" y="2250629"/>
                          </a:cubicBezTo>
                          <a:cubicBezTo>
                            <a:pt x="1271159" y="2305662"/>
                            <a:pt x="1240467" y="2398796"/>
                            <a:pt x="1249992" y="2409379"/>
                          </a:cubicBezTo>
                          <a:cubicBezTo>
                            <a:pt x="1259517" y="2419962"/>
                            <a:pt x="1317725" y="2320479"/>
                            <a:pt x="1338892" y="2314129"/>
                          </a:cubicBezTo>
                          <a:cubicBezTo>
                            <a:pt x="1360059" y="2307779"/>
                            <a:pt x="1357942" y="2331062"/>
                            <a:pt x="1376992" y="2371279"/>
                          </a:cubicBezTo>
                          <a:cubicBezTo>
                            <a:pt x="1396042" y="2411496"/>
                            <a:pt x="1433084" y="2544846"/>
                            <a:pt x="1453192" y="2555429"/>
                          </a:cubicBezTo>
                          <a:cubicBezTo>
                            <a:pt x="1473300" y="2566012"/>
                            <a:pt x="1484942" y="2463354"/>
                            <a:pt x="1497642" y="2434779"/>
                          </a:cubicBezTo>
                          <a:cubicBezTo>
                            <a:pt x="1510342" y="2406204"/>
                            <a:pt x="1535742" y="2432662"/>
                            <a:pt x="1529392" y="2383979"/>
                          </a:cubicBezTo>
                          <a:cubicBezTo>
                            <a:pt x="1523042" y="2335296"/>
                            <a:pt x="1471184" y="2215704"/>
                            <a:pt x="1459542" y="2142679"/>
                          </a:cubicBezTo>
                          <a:cubicBezTo>
                            <a:pt x="1447900" y="2069654"/>
                            <a:pt x="1458484" y="2022029"/>
                            <a:pt x="1459542" y="1945829"/>
                          </a:cubicBezTo>
                          <a:cubicBezTo>
                            <a:pt x="1460600" y="1869629"/>
                            <a:pt x="1472242" y="1748979"/>
                            <a:pt x="1465892" y="1685479"/>
                          </a:cubicBezTo>
                          <a:cubicBezTo>
                            <a:pt x="1459542" y="1621979"/>
                            <a:pt x="1423559" y="1621979"/>
                            <a:pt x="1421442" y="1564829"/>
                          </a:cubicBezTo>
                          <a:cubicBezTo>
                            <a:pt x="1419325" y="1507679"/>
                            <a:pt x="1456367" y="1441004"/>
                            <a:pt x="1453192" y="1342579"/>
                          </a:cubicBezTo>
                          <a:cubicBezTo>
                            <a:pt x="1450017" y="1244154"/>
                            <a:pt x="1419325" y="1058946"/>
                            <a:pt x="1402392" y="974279"/>
                          </a:cubicBezTo>
                          <a:cubicBezTo>
                            <a:pt x="1385459" y="889612"/>
                            <a:pt x="1392867" y="877971"/>
                            <a:pt x="1351592" y="834579"/>
                          </a:cubicBezTo>
                          <a:cubicBezTo>
                            <a:pt x="1310317" y="791187"/>
                            <a:pt x="1154742" y="713929"/>
                            <a:pt x="1154742" y="713929"/>
                          </a:cubicBezTo>
                          <a:lnTo>
                            <a:pt x="1059492" y="656779"/>
                          </a:lnTo>
                          <a:cubicBezTo>
                            <a:pt x="1031975" y="639846"/>
                            <a:pt x="1011867" y="634554"/>
                            <a:pt x="989642" y="612329"/>
                          </a:cubicBezTo>
                          <a:cubicBezTo>
                            <a:pt x="967417" y="590104"/>
                            <a:pt x="933550" y="554121"/>
                            <a:pt x="926142" y="523429"/>
                          </a:cubicBezTo>
                          <a:cubicBezTo>
                            <a:pt x="918734" y="492737"/>
                            <a:pt x="925084" y="485329"/>
                            <a:pt x="938842" y="434529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" name="Dowolny kształt 209"/>
                    <p:cNvSpPr/>
                    <p:nvPr/>
                  </p:nvSpPr>
                  <p:spPr>
                    <a:xfrm>
                      <a:off x="184150" y="368300"/>
                      <a:ext cx="88900" cy="139700"/>
                    </a:xfrm>
                    <a:custGeom>
                      <a:avLst/>
                      <a:gdLst>
                        <a:gd name="connsiteX0" fmla="*/ 23943 w 412589"/>
                        <a:gd name="connsiteY0" fmla="*/ 298738 h 427360"/>
                        <a:gd name="connsiteX1" fmla="*/ 157293 w 412589"/>
                        <a:gd name="connsiteY1" fmla="*/ 228888 h 427360"/>
                        <a:gd name="connsiteX2" fmla="*/ 290643 w 412589"/>
                        <a:gd name="connsiteY2" fmla="*/ 127288 h 427360"/>
                        <a:gd name="connsiteX3" fmla="*/ 379543 w 412589"/>
                        <a:gd name="connsiteY3" fmla="*/ 288 h 427360"/>
                        <a:gd name="connsiteX4" fmla="*/ 411293 w 412589"/>
                        <a:gd name="connsiteY4" fmla="*/ 95538 h 427360"/>
                        <a:gd name="connsiteX5" fmla="*/ 341443 w 412589"/>
                        <a:gd name="connsiteY5" fmla="*/ 190788 h 427360"/>
                        <a:gd name="connsiteX6" fmla="*/ 138243 w 412589"/>
                        <a:gd name="connsiteY6" fmla="*/ 362238 h 427360"/>
                        <a:gd name="connsiteX7" fmla="*/ 11243 w 412589"/>
                        <a:gd name="connsiteY7" fmla="*/ 425738 h 427360"/>
                        <a:gd name="connsiteX8" fmla="*/ 23943 w 412589"/>
                        <a:gd name="connsiteY8" fmla="*/ 298738 h 427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2589" h="427360">
                          <a:moveTo>
                            <a:pt x="23943" y="298738"/>
                          </a:moveTo>
                          <a:cubicBezTo>
                            <a:pt x="48285" y="265930"/>
                            <a:pt x="112843" y="257463"/>
                            <a:pt x="157293" y="228888"/>
                          </a:cubicBezTo>
                          <a:cubicBezTo>
                            <a:pt x="201743" y="200313"/>
                            <a:pt x="253601" y="165388"/>
                            <a:pt x="290643" y="127288"/>
                          </a:cubicBezTo>
                          <a:cubicBezTo>
                            <a:pt x="327685" y="89188"/>
                            <a:pt x="359435" y="5580"/>
                            <a:pt x="379543" y="288"/>
                          </a:cubicBezTo>
                          <a:cubicBezTo>
                            <a:pt x="399651" y="-5004"/>
                            <a:pt x="417643" y="63788"/>
                            <a:pt x="411293" y="95538"/>
                          </a:cubicBezTo>
                          <a:cubicBezTo>
                            <a:pt x="404943" y="127288"/>
                            <a:pt x="386951" y="146338"/>
                            <a:pt x="341443" y="190788"/>
                          </a:cubicBezTo>
                          <a:cubicBezTo>
                            <a:pt x="295935" y="235238"/>
                            <a:pt x="193276" y="323080"/>
                            <a:pt x="138243" y="362238"/>
                          </a:cubicBezTo>
                          <a:cubicBezTo>
                            <a:pt x="83210" y="401396"/>
                            <a:pt x="31351" y="435263"/>
                            <a:pt x="11243" y="425738"/>
                          </a:cubicBezTo>
                          <a:cubicBezTo>
                            <a:pt x="-8865" y="416213"/>
                            <a:pt x="-399" y="331546"/>
                            <a:pt x="23943" y="298738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" name="Dowolny kształt 210"/>
                    <p:cNvSpPr/>
                    <p:nvPr/>
                  </p:nvSpPr>
                  <p:spPr>
                    <a:xfrm>
                      <a:off x="82550" y="387350"/>
                      <a:ext cx="101600" cy="120650"/>
                    </a:xfrm>
                    <a:custGeom>
                      <a:avLst/>
                      <a:gdLst>
                        <a:gd name="connsiteX0" fmla="*/ 390410 w 416830"/>
                        <a:gd name="connsiteY0" fmla="*/ 331188 h 473845"/>
                        <a:gd name="connsiteX1" fmla="*/ 276110 w 416830"/>
                        <a:gd name="connsiteY1" fmla="*/ 261338 h 473845"/>
                        <a:gd name="connsiteX2" fmla="*/ 123710 w 416830"/>
                        <a:gd name="connsiteY2" fmla="*/ 96238 h 473845"/>
                        <a:gd name="connsiteX3" fmla="*/ 28460 w 416830"/>
                        <a:gd name="connsiteY3" fmla="*/ 988 h 473845"/>
                        <a:gd name="connsiteX4" fmla="*/ 15760 w 416830"/>
                        <a:gd name="connsiteY4" fmla="*/ 153388 h 473845"/>
                        <a:gd name="connsiteX5" fmla="*/ 231660 w 416830"/>
                        <a:gd name="connsiteY5" fmla="*/ 350238 h 473845"/>
                        <a:gd name="connsiteX6" fmla="*/ 345960 w 416830"/>
                        <a:gd name="connsiteY6" fmla="*/ 445488 h 473845"/>
                        <a:gd name="connsiteX7" fmla="*/ 403110 w 416830"/>
                        <a:gd name="connsiteY7" fmla="*/ 470888 h 473845"/>
                        <a:gd name="connsiteX8" fmla="*/ 415810 w 416830"/>
                        <a:gd name="connsiteY8" fmla="*/ 388338 h 473845"/>
                        <a:gd name="connsiteX9" fmla="*/ 390410 w 416830"/>
                        <a:gd name="connsiteY9" fmla="*/ 331188 h 4738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16830" h="473845">
                          <a:moveTo>
                            <a:pt x="390410" y="331188"/>
                          </a:moveTo>
                          <a:cubicBezTo>
                            <a:pt x="367127" y="310021"/>
                            <a:pt x="320560" y="300496"/>
                            <a:pt x="276110" y="261338"/>
                          </a:cubicBezTo>
                          <a:cubicBezTo>
                            <a:pt x="231660" y="222180"/>
                            <a:pt x="164985" y="139630"/>
                            <a:pt x="123710" y="96238"/>
                          </a:cubicBezTo>
                          <a:cubicBezTo>
                            <a:pt x="82435" y="52846"/>
                            <a:pt x="46452" y="-8537"/>
                            <a:pt x="28460" y="988"/>
                          </a:cubicBezTo>
                          <a:cubicBezTo>
                            <a:pt x="10468" y="10513"/>
                            <a:pt x="-18107" y="95180"/>
                            <a:pt x="15760" y="153388"/>
                          </a:cubicBezTo>
                          <a:cubicBezTo>
                            <a:pt x="49627" y="211596"/>
                            <a:pt x="176627" y="301555"/>
                            <a:pt x="231660" y="350238"/>
                          </a:cubicBezTo>
                          <a:cubicBezTo>
                            <a:pt x="286693" y="398921"/>
                            <a:pt x="317385" y="425380"/>
                            <a:pt x="345960" y="445488"/>
                          </a:cubicBezTo>
                          <a:cubicBezTo>
                            <a:pt x="374535" y="465596"/>
                            <a:pt x="391468" y="480413"/>
                            <a:pt x="403110" y="470888"/>
                          </a:cubicBezTo>
                          <a:cubicBezTo>
                            <a:pt x="414752" y="461363"/>
                            <a:pt x="418985" y="414796"/>
                            <a:pt x="415810" y="388338"/>
                          </a:cubicBezTo>
                          <a:cubicBezTo>
                            <a:pt x="412635" y="361880"/>
                            <a:pt x="413693" y="352355"/>
                            <a:pt x="390410" y="331188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" name="Dowolny kształt 211"/>
                    <p:cNvSpPr/>
                    <p:nvPr/>
                  </p:nvSpPr>
                  <p:spPr>
                    <a:xfrm>
                      <a:off x="82550" y="127000"/>
                      <a:ext cx="190500" cy="266700"/>
                    </a:xfrm>
                    <a:custGeom>
                      <a:avLst/>
                      <a:gdLst>
                        <a:gd name="connsiteX0" fmla="*/ 744134 w 745713"/>
                        <a:gd name="connsiteY0" fmla="*/ 108219 h 1175618"/>
                        <a:gd name="connsiteX1" fmla="*/ 655234 w 745713"/>
                        <a:gd name="connsiteY1" fmla="*/ 38369 h 1175618"/>
                        <a:gd name="connsiteX2" fmla="*/ 471084 w 745713"/>
                        <a:gd name="connsiteY2" fmla="*/ 190769 h 1175618"/>
                        <a:gd name="connsiteX3" fmla="*/ 445684 w 745713"/>
                        <a:gd name="connsiteY3" fmla="*/ 222519 h 1175618"/>
                        <a:gd name="connsiteX4" fmla="*/ 344084 w 745713"/>
                        <a:gd name="connsiteY4" fmla="*/ 209819 h 1175618"/>
                        <a:gd name="connsiteX5" fmla="*/ 261534 w 745713"/>
                        <a:gd name="connsiteY5" fmla="*/ 101869 h 1175618"/>
                        <a:gd name="connsiteX6" fmla="*/ 140884 w 745713"/>
                        <a:gd name="connsiteY6" fmla="*/ 269 h 1175618"/>
                        <a:gd name="connsiteX7" fmla="*/ 45634 w 745713"/>
                        <a:gd name="connsiteY7" fmla="*/ 76469 h 1175618"/>
                        <a:gd name="connsiteX8" fmla="*/ 236134 w 745713"/>
                        <a:gd name="connsiteY8" fmla="*/ 203469 h 1175618"/>
                        <a:gd name="connsiteX9" fmla="*/ 318684 w 745713"/>
                        <a:gd name="connsiteY9" fmla="*/ 292369 h 1175618"/>
                        <a:gd name="connsiteX10" fmla="*/ 280584 w 745713"/>
                        <a:gd name="connsiteY10" fmla="*/ 444769 h 1175618"/>
                        <a:gd name="connsiteX11" fmla="*/ 147234 w 745713"/>
                        <a:gd name="connsiteY11" fmla="*/ 711469 h 1175618"/>
                        <a:gd name="connsiteX12" fmla="*/ 39284 w 745713"/>
                        <a:gd name="connsiteY12" fmla="*/ 927369 h 1175618"/>
                        <a:gd name="connsiteX13" fmla="*/ 1184 w 745713"/>
                        <a:gd name="connsiteY13" fmla="*/ 1054369 h 1175618"/>
                        <a:gd name="connsiteX14" fmla="*/ 77384 w 745713"/>
                        <a:gd name="connsiteY14" fmla="*/ 1105169 h 1175618"/>
                        <a:gd name="connsiteX15" fmla="*/ 185334 w 745713"/>
                        <a:gd name="connsiteY15" fmla="*/ 819419 h 1175618"/>
                        <a:gd name="connsiteX16" fmla="*/ 325034 w 745713"/>
                        <a:gd name="connsiteY16" fmla="*/ 565419 h 1175618"/>
                        <a:gd name="connsiteX17" fmla="*/ 394884 w 745713"/>
                        <a:gd name="connsiteY17" fmla="*/ 425719 h 1175618"/>
                        <a:gd name="connsiteX18" fmla="*/ 420284 w 745713"/>
                        <a:gd name="connsiteY18" fmla="*/ 463819 h 1175618"/>
                        <a:gd name="connsiteX19" fmla="*/ 502834 w 745713"/>
                        <a:gd name="connsiteY19" fmla="*/ 692419 h 1175618"/>
                        <a:gd name="connsiteX20" fmla="*/ 674284 w 745713"/>
                        <a:gd name="connsiteY20" fmla="*/ 1067069 h 1175618"/>
                        <a:gd name="connsiteX21" fmla="*/ 706034 w 745713"/>
                        <a:gd name="connsiteY21" fmla="*/ 1175019 h 1175618"/>
                        <a:gd name="connsiteX22" fmla="*/ 725084 w 745713"/>
                        <a:gd name="connsiteY22" fmla="*/ 1105169 h 1175618"/>
                        <a:gd name="connsiteX23" fmla="*/ 725084 w 745713"/>
                        <a:gd name="connsiteY23" fmla="*/ 990869 h 1175618"/>
                        <a:gd name="connsiteX24" fmla="*/ 636184 w 745713"/>
                        <a:gd name="connsiteY24" fmla="*/ 705119 h 1175618"/>
                        <a:gd name="connsiteX25" fmla="*/ 547284 w 745713"/>
                        <a:gd name="connsiteY25" fmla="*/ 508269 h 1175618"/>
                        <a:gd name="connsiteX26" fmla="*/ 502834 w 745713"/>
                        <a:gd name="connsiteY26" fmla="*/ 406669 h 1175618"/>
                        <a:gd name="connsiteX27" fmla="*/ 496484 w 745713"/>
                        <a:gd name="connsiteY27" fmla="*/ 286019 h 1175618"/>
                        <a:gd name="connsiteX28" fmla="*/ 585384 w 745713"/>
                        <a:gd name="connsiteY28" fmla="*/ 235219 h 1175618"/>
                        <a:gd name="connsiteX29" fmla="*/ 744134 w 745713"/>
                        <a:gd name="connsiteY29" fmla="*/ 108219 h 1175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745713" h="1175618">
                          <a:moveTo>
                            <a:pt x="744134" y="108219"/>
                          </a:moveTo>
                          <a:cubicBezTo>
                            <a:pt x="755776" y="75411"/>
                            <a:pt x="700742" y="24611"/>
                            <a:pt x="655234" y="38369"/>
                          </a:cubicBezTo>
                          <a:cubicBezTo>
                            <a:pt x="609726" y="52127"/>
                            <a:pt x="506009" y="160077"/>
                            <a:pt x="471084" y="190769"/>
                          </a:cubicBezTo>
                          <a:cubicBezTo>
                            <a:pt x="436159" y="221461"/>
                            <a:pt x="466851" y="219344"/>
                            <a:pt x="445684" y="222519"/>
                          </a:cubicBezTo>
                          <a:cubicBezTo>
                            <a:pt x="424517" y="225694"/>
                            <a:pt x="374776" y="229927"/>
                            <a:pt x="344084" y="209819"/>
                          </a:cubicBezTo>
                          <a:cubicBezTo>
                            <a:pt x="313392" y="189711"/>
                            <a:pt x="295401" y="136794"/>
                            <a:pt x="261534" y="101869"/>
                          </a:cubicBezTo>
                          <a:cubicBezTo>
                            <a:pt x="227667" y="66944"/>
                            <a:pt x="176867" y="4502"/>
                            <a:pt x="140884" y="269"/>
                          </a:cubicBezTo>
                          <a:cubicBezTo>
                            <a:pt x="104901" y="-3964"/>
                            <a:pt x="29759" y="42602"/>
                            <a:pt x="45634" y="76469"/>
                          </a:cubicBezTo>
                          <a:cubicBezTo>
                            <a:pt x="61509" y="110336"/>
                            <a:pt x="190626" y="167486"/>
                            <a:pt x="236134" y="203469"/>
                          </a:cubicBezTo>
                          <a:cubicBezTo>
                            <a:pt x="281642" y="239452"/>
                            <a:pt x="311276" y="252152"/>
                            <a:pt x="318684" y="292369"/>
                          </a:cubicBezTo>
                          <a:cubicBezTo>
                            <a:pt x="326092" y="332586"/>
                            <a:pt x="309159" y="374919"/>
                            <a:pt x="280584" y="444769"/>
                          </a:cubicBezTo>
                          <a:cubicBezTo>
                            <a:pt x="252009" y="514619"/>
                            <a:pt x="147234" y="711469"/>
                            <a:pt x="147234" y="711469"/>
                          </a:cubicBezTo>
                          <a:cubicBezTo>
                            <a:pt x="107017" y="791902"/>
                            <a:pt x="63626" y="870219"/>
                            <a:pt x="39284" y="927369"/>
                          </a:cubicBezTo>
                          <a:cubicBezTo>
                            <a:pt x="14942" y="984519"/>
                            <a:pt x="-5166" y="1024736"/>
                            <a:pt x="1184" y="1054369"/>
                          </a:cubicBezTo>
                          <a:cubicBezTo>
                            <a:pt x="7534" y="1084002"/>
                            <a:pt x="46692" y="1144327"/>
                            <a:pt x="77384" y="1105169"/>
                          </a:cubicBezTo>
                          <a:cubicBezTo>
                            <a:pt x="108076" y="1066011"/>
                            <a:pt x="144059" y="909377"/>
                            <a:pt x="185334" y="819419"/>
                          </a:cubicBezTo>
                          <a:cubicBezTo>
                            <a:pt x="226609" y="729461"/>
                            <a:pt x="290109" y="631036"/>
                            <a:pt x="325034" y="565419"/>
                          </a:cubicBezTo>
                          <a:cubicBezTo>
                            <a:pt x="359959" y="499802"/>
                            <a:pt x="379009" y="442652"/>
                            <a:pt x="394884" y="425719"/>
                          </a:cubicBezTo>
                          <a:cubicBezTo>
                            <a:pt x="410759" y="408786"/>
                            <a:pt x="402292" y="419369"/>
                            <a:pt x="420284" y="463819"/>
                          </a:cubicBezTo>
                          <a:cubicBezTo>
                            <a:pt x="438276" y="508269"/>
                            <a:pt x="460501" y="591877"/>
                            <a:pt x="502834" y="692419"/>
                          </a:cubicBezTo>
                          <a:cubicBezTo>
                            <a:pt x="545167" y="792961"/>
                            <a:pt x="640417" y="986636"/>
                            <a:pt x="674284" y="1067069"/>
                          </a:cubicBezTo>
                          <a:cubicBezTo>
                            <a:pt x="708151" y="1147502"/>
                            <a:pt x="697567" y="1168669"/>
                            <a:pt x="706034" y="1175019"/>
                          </a:cubicBezTo>
                          <a:cubicBezTo>
                            <a:pt x="714501" y="1181369"/>
                            <a:pt x="721909" y="1135861"/>
                            <a:pt x="725084" y="1105169"/>
                          </a:cubicBezTo>
                          <a:cubicBezTo>
                            <a:pt x="728259" y="1074477"/>
                            <a:pt x="739901" y="1057544"/>
                            <a:pt x="725084" y="990869"/>
                          </a:cubicBezTo>
                          <a:cubicBezTo>
                            <a:pt x="710267" y="924194"/>
                            <a:pt x="665817" y="785552"/>
                            <a:pt x="636184" y="705119"/>
                          </a:cubicBezTo>
                          <a:cubicBezTo>
                            <a:pt x="606551" y="624686"/>
                            <a:pt x="569509" y="558011"/>
                            <a:pt x="547284" y="508269"/>
                          </a:cubicBezTo>
                          <a:cubicBezTo>
                            <a:pt x="525059" y="458527"/>
                            <a:pt x="511301" y="443711"/>
                            <a:pt x="502834" y="406669"/>
                          </a:cubicBezTo>
                          <a:cubicBezTo>
                            <a:pt x="494367" y="369627"/>
                            <a:pt x="482726" y="314594"/>
                            <a:pt x="496484" y="286019"/>
                          </a:cubicBezTo>
                          <a:cubicBezTo>
                            <a:pt x="510242" y="257444"/>
                            <a:pt x="548342" y="265911"/>
                            <a:pt x="585384" y="235219"/>
                          </a:cubicBezTo>
                          <a:cubicBezTo>
                            <a:pt x="622426" y="204527"/>
                            <a:pt x="732492" y="141027"/>
                            <a:pt x="744134" y="108219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" name="Schemat blokowy: ekran 212"/>
                    <p:cNvSpPr/>
                    <p:nvPr/>
                  </p:nvSpPr>
                  <p:spPr>
                    <a:xfrm rot="16200000">
                      <a:off x="133350" y="165100"/>
                      <a:ext cx="106362" cy="58740"/>
                    </a:xfrm>
                    <a:prstGeom prst="flowChartDisplay">
                      <a:avLst/>
                    </a:prstGeom>
                    <a:noFill/>
                    <a:ln w="12700" cap="flat" cmpd="sng" algn="ctr"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08" name="Dowolny kształt 207"/>
                  <p:cNvSpPr/>
                  <p:nvPr/>
                </p:nvSpPr>
                <p:spPr>
                  <a:xfrm>
                    <a:off x="137160" y="1905"/>
                    <a:ext cx="87179" cy="94512"/>
                  </a:xfrm>
                  <a:custGeom>
                    <a:avLst/>
                    <a:gdLst>
                      <a:gd name="connsiteX0" fmla="*/ 224 w 87179"/>
                      <a:gd name="connsiteY0" fmla="*/ 30680 h 94512"/>
                      <a:gd name="connsiteX1" fmla="*/ 53564 w 87179"/>
                      <a:gd name="connsiteY1" fmla="*/ 200 h 94512"/>
                      <a:gd name="connsiteX2" fmla="*/ 84044 w 87179"/>
                      <a:gd name="connsiteY2" fmla="*/ 19250 h 94512"/>
                      <a:gd name="connsiteX3" fmla="*/ 84044 w 87179"/>
                      <a:gd name="connsiteY3" fmla="*/ 53540 h 94512"/>
                      <a:gd name="connsiteX4" fmla="*/ 64994 w 87179"/>
                      <a:gd name="connsiteY4" fmla="*/ 89735 h 94512"/>
                      <a:gd name="connsiteX5" fmla="*/ 34514 w 87179"/>
                      <a:gd name="connsiteY5" fmla="*/ 91640 h 94512"/>
                      <a:gd name="connsiteX6" fmla="*/ 224 w 87179"/>
                      <a:gd name="connsiteY6" fmla="*/ 30680 h 94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7179" h="94512">
                        <a:moveTo>
                          <a:pt x="224" y="30680"/>
                        </a:moveTo>
                        <a:cubicBezTo>
                          <a:pt x="3399" y="15440"/>
                          <a:pt x="39594" y="2105"/>
                          <a:pt x="53564" y="200"/>
                        </a:cubicBezTo>
                        <a:cubicBezTo>
                          <a:pt x="67534" y="-1705"/>
                          <a:pt x="78964" y="10360"/>
                          <a:pt x="84044" y="19250"/>
                        </a:cubicBezTo>
                        <a:cubicBezTo>
                          <a:pt x="89124" y="28140"/>
                          <a:pt x="87219" y="41793"/>
                          <a:pt x="84044" y="53540"/>
                        </a:cubicBezTo>
                        <a:cubicBezTo>
                          <a:pt x="80869" y="65287"/>
                          <a:pt x="73249" y="83385"/>
                          <a:pt x="64994" y="89735"/>
                        </a:cubicBezTo>
                        <a:cubicBezTo>
                          <a:pt x="56739" y="96085"/>
                          <a:pt x="40546" y="95450"/>
                          <a:pt x="34514" y="91640"/>
                        </a:cubicBezTo>
                        <a:cubicBezTo>
                          <a:pt x="28482" y="87830"/>
                          <a:pt x="-2951" y="45920"/>
                          <a:pt x="224" y="30680"/>
                        </a:cubicBez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4" name="Grupa 163"/>
                <p:cNvGrpSpPr/>
                <p:nvPr/>
              </p:nvGrpSpPr>
              <p:grpSpPr>
                <a:xfrm>
                  <a:off x="75062" y="170597"/>
                  <a:ext cx="627380" cy="924560"/>
                  <a:chOff x="0" y="0"/>
                  <a:chExt cx="627380" cy="924560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01" name="Dowolny kształt 200"/>
                  <p:cNvSpPr/>
                  <p:nvPr/>
                </p:nvSpPr>
                <p:spPr>
                  <a:xfrm>
                    <a:off x="0" y="0"/>
                    <a:ext cx="627380" cy="924560"/>
                  </a:xfrm>
                  <a:custGeom>
                    <a:avLst/>
                    <a:gdLst>
                      <a:gd name="connsiteX0" fmla="*/ 19755 w 608217"/>
                      <a:gd name="connsiteY0" fmla="*/ 163286 h 924654"/>
                      <a:gd name="connsiteX1" fmla="*/ 60577 w 608217"/>
                      <a:gd name="connsiteY1" fmla="*/ 204107 h 924654"/>
                      <a:gd name="connsiteX2" fmla="*/ 131334 w 608217"/>
                      <a:gd name="connsiteY2" fmla="*/ 223157 h 924654"/>
                      <a:gd name="connsiteX3" fmla="*/ 144941 w 608217"/>
                      <a:gd name="connsiteY3" fmla="*/ 234043 h 924654"/>
                      <a:gd name="connsiteX4" fmla="*/ 155827 w 608217"/>
                      <a:gd name="connsiteY4" fmla="*/ 244928 h 924654"/>
                      <a:gd name="connsiteX5" fmla="*/ 215698 w 608217"/>
                      <a:gd name="connsiteY5" fmla="*/ 253093 h 924654"/>
                      <a:gd name="connsiteX6" fmla="*/ 248355 w 608217"/>
                      <a:gd name="connsiteY6" fmla="*/ 253093 h 924654"/>
                      <a:gd name="connsiteX7" fmla="*/ 270127 w 608217"/>
                      <a:gd name="connsiteY7" fmla="*/ 247650 h 924654"/>
                      <a:gd name="connsiteX8" fmla="*/ 278291 w 608217"/>
                      <a:gd name="connsiteY8" fmla="*/ 239486 h 924654"/>
                      <a:gd name="connsiteX9" fmla="*/ 281013 w 608217"/>
                      <a:gd name="connsiteY9" fmla="*/ 228600 h 924654"/>
                      <a:gd name="connsiteX10" fmla="*/ 264684 w 608217"/>
                      <a:gd name="connsiteY10" fmla="*/ 228600 h 924654"/>
                      <a:gd name="connsiteX11" fmla="*/ 245634 w 608217"/>
                      <a:gd name="connsiteY11" fmla="*/ 193221 h 924654"/>
                      <a:gd name="connsiteX12" fmla="*/ 240191 w 608217"/>
                      <a:gd name="connsiteY12" fmla="*/ 166007 h 924654"/>
                      <a:gd name="connsiteX13" fmla="*/ 251077 w 608217"/>
                      <a:gd name="connsiteY13" fmla="*/ 136071 h 924654"/>
                      <a:gd name="connsiteX14" fmla="*/ 286455 w 608217"/>
                      <a:gd name="connsiteY14" fmla="*/ 130628 h 924654"/>
                      <a:gd name="connsiteX15" fmla="*/ 316391 w 608217"/>
                      <a:gd name="connsiteY15" fmla="*/ 149678 h 924654"/>
                      <a:gd name="connsiteX16" fmla="*/ 321834 w 608217"/>
                      <a:gd name="connsiteY16" fmla="*/ 190500 h 924654"/>
                      <a:gd name="connsiteX17" fmla="*/ 319113 w 608217"/>
                      <a:gd name="connsiteY17" fmla="*/ 206828 h 924654"/>
                      <a:gd name="connsiteX18" fmla="*/ 335441 w 608217"/>
                      <a:gd name="connsiteY18" fmla="*/ 204107 h 924654"/>
                      <a:gd name="connsiteX19" fmla="*/ 384427 w 608217"/>
                      <a:gd name="connsiteY19" fmla="*/ 176893 h 924654"/>
                      <a:gd name="connsiteX20" fmla="*/ 430691 w 608217"/>
                      <a:gd name="connsiteY20" fmla="*/ 144236 h 924654"/>
                      <a:gd name="connsiteX21" fmla="*/ 449741 w 608217"/>
                      <a:gd name="connsiteY21" fmla="*/ 111578 h 924654"/>
                      <a:gd name="connsiteX22" fmla="*/ 485120 w 608217"/>
                      <a:gd name="connsiteY22" fmla="*/ 68036 h 924654"/>
                      <a:gd name="connsiteX23" fmla="*/ 490563 w 608217"/>
                      <a:gd name="connsiteY23" fmla="*/ 19050 h 924654"/>
                      <a:gd name="connsiteX24" fmla="*/ 504170 w 608217"/>
                      <a:gd name="connsiteY24" fmla="*/ 29936 h 924654"/>
                      <a:gd name="connsiteX25" fmla="*/ 517777 w 608217"/>
                      <a:gd name="connsiteY25" fmla="*/ 0 h 924654"/>
                      <a:gd name="connsiteX26" fmla="*/ 539548 w 608217"/>
                      <a:gd name="connsiteY26" fmla="*/ 0 h 924654"/>
                      <a:gd name="connsiteX27" fmla="*/ 542270 w 608217"/>
                      <a:gd name="connsiteY27" fmla="*/ 29936 h 924654"/>
                      <a:gd name="connsiteX28" fmla="*/ 517777 w 608217"/>
                      <a:gd name="connsiteY28" fmla="*/ 76200 h 924654"/>
                      <a:gd name="connsiteX29" fmla="*/ 506891 w 608217"/>
                      <a:gd name="connsiteY29" fmla="*/ 81643 h 924654"/>
                      <a:gd name="connsiteX30" fmla="*/ 493284 w 608217"/>
                      <a:gd name="connsiteY30" fmla="*/ 136071 h 924654"/>
                      <a:gd name="connsiteX31" fmla="*/ 471513 w 608217"/>
                      <a:gd name="connsiteY31" fmla="*/ 176893 h 924654"/>
                      <a:gd name="connsiteX32" fmla="*/ 444298 w 608217"/>
                      <a:gd name="connsiteY32" fmla="*/ 190500 h 924654"/>
                      <a:gd name="connsiteX33" fmla="*/ 417084 w 608217"/>
                      <a:gd name="connsiteY33" fmla="*/ 223157 h 924654"/>
                      <a:gd name="connsiteX34" fmla="*/ 411641 w 608217"/>
                      <a:gd name="connsiteY34" fmla="*/ 266700 h 924654"/>
                      <a:gd name="connsiteX35" fmla="*/ 430691 w 608217"/>
                      <a:gd name="connsiteY35" fmla="*/ 342900 h 924654"/>
                      <a:gd name="connsiteX36" fmla="*/ 449741 w 608217"/>
                      <a:gd name="connsiteY36" fmla="*/ 391886 h 924654"/>
                      <a:gd name="connsiteX37" fmla="*/ 452463 w 608217"/>
                      <a:gd name="connsiteY37" fmla="*/ 416378 h 924654"/>
                      <a:gd name="connsiteX38" fmla="*/ 479677 w 608217"/>
                      <a:gd name="connsiteY38" fmla="*/ 454478 h 924654"/>
                      <a:gd name="connsiteX39" fmla="*/ 496005 w 608217"/>
                      <a:gd name="connsiteY39" fmla="*/ 522514 h 924654"/>
                      <a:gd name="connsiteX40" fmla="*/ 525941 w 608217"/>
                      <a:gd name="connsiteY40" fmla="*/ 598714 h 924654"/>
                      <a:gd name="connsiteX41" fmla="*/ 550434 w 608217"/>
                      <a:gd name="connsiteY41" fmla="*/ 653143 h 924654"/>
                      <a:gd name="connsiteX42" fmla="*/ 566763 w 608217"/>
                      <a:gd name="connsiteY42" fmla="*/ 707571 h 924654"/>
                      <a:gd name="connsiteX43" fmla="*/ 569484 w 608217"/>
                      <a:gd name="connsiteY43" fmla="*/ 753836 h 924654"/>
                      <a:gd name="connsiteX44" fmla="*/ 599420 w 608217"/>
                      <a:gd name="connsiteY44" fmla="*/ 805543 h 924654"/>
                      <a:gd name="connsiteX45" fmla="*/ 607584 w 608217"/>
                      <a:gd name="connsiteY45" fmla="*/ 835478 h 924654"/>
                      <a:gd name="connsiteX46" fmla="*/ 585813 w 608217"/>
                      <a:gd name="connsiteY46" fmla="*/ 851807 h 924654"/>
                      <a:gd name="connsiteX47" fmla="*/ 574927 w 608217"/>
                      <a:gd name="connsiteY47" fmla="*/ 849086 h 924654"/>
                      <a:gd name="connsiteX48" fmla="*/ 547713 w 608217"/>
                      <a:gd name="connsiteY48" fmla="*/ 816428 h 924654"/>
                      <a:gd name="connsiteX49" fmla="*/ 542270 w 608217"/>
                      <a:gd name="connsiteY49" fmla="*/ 781050 h 924654"/>
                      <a:gd name="connsiteX50" fmla="*/ 520498 w 608217"/>
                      <a:gd name="connsiteY50" fmla="*/ 740228 h 924654"/>
                      <a:gd name="connsiteX51" fmla="*/ 493284 w 608217"/>
                      <a:gd name="connsiteY51" fmla="*/ 658586 h 924654"/>
                      <a:gd name="connsiteX52" fmla="*/ 474234 w 608217"/>
                      <a:gd name="connsiteY52" fmla="*/ 615043 h 924654"/>
                      <a:gd name="connsiteX53" fmla="*/ 444298 w 608217"/>
                      <a:gd name="connsiteY53" fmla="*/ 598714 h 924654"/>
                      <a:gd name="connsiteX54" fmla="*/ 452463 w 608217"/>
                      <a:gd name="connsiteY54" fmla="*/ 666750 h 924654"/>
                      <a:gd name="connsiteX55" fmla="*/ 463348 w 608217"/>
                      <a:gd name="connsiteY55" fmla="*/ 707571 h 924654"/>
                      <a:gd name="connsiteX56" fmla="*/ 460627 w 608217"/>
                      <a:gd name="connsiteY56" fmla="*/ 723900 h 924654"/>
                      <a:gd name="connsiteX57" fmla="*/ 474234 w 608217"/>
                      <a:gd name="connsiteY57" fmla="*/ 751114 h 924654"/>
                      <a:gd name="connsiteX58" fmla="*/ 490563 w 608217"/>
                      <a:gd name="connsiteY58" fmla="*/ 843643 h 924654"/>
                      <a:gd name="connsiteX59" fmla="*/ 509613 w 608217"/>
                      <a:gd name="connsiteY59" fmla="*/ 914400 h 924654"/>
                      <a:gd name="connsiteX60" fmla="*/ 466070 w 608217"/>
                      <a:gd name="connsiteY60" fmla="*/ 922564 h 924654"/>
                      <a:gd name="connsiteX61" fmla="*/ 449741 w 608217"/>
                      <a:gd name="connsiteY61" fmla="*/ 898071 h 924654"/>
                      <a:gd name="connsiteX62" fmla="*/ 449741 w 608217"/>
                      <a:gd name="connsiteY62" fmla="*/ 835478 h 924654"/>
                      <a:gd name="connsiteX63" fmla="*/ 427970 w 608217"/>
                      <a:gd name="connsiteY63" fmla="*/ 783771 h 924654"/>
                      <a:gd name="connsiteX64" fmla="*/ 422527 w 608217"/>
                      <a:gd name="connsiteY64" fmla="*/ 721178 h 924654"/>
                      <a:gd name="connsiteX65" fmla="*/ 384427 w 608217"/>
                      <a:gd name="connsiteY65" fmla="*/ 620486 h 924654"/>
                      <a:gd name="connsiteX66" fmla="*/ 376263 w 608217"/>
                      <a:gd name="connsiteY66" fmla="*/ 557893 h 924654"/>
                      <a:gd name="connsiteX67" fmla="*/ 335441 w 608217"/>
                      <a:gd name="connsiteY67" fmla="*/ 508907 h 924654"/>
                      <a:gd name="connsiteX68" fmla="*/ 300063 w 608217"/>
                      <a:gd name="connsiteY68" fmla="*/ 440871 h 924654"/>
                      <a:gd name="connsiteX69" fmla="*/ 272848 w 608217"/>
                      <a:gd name="connsiteY69" fmla="*/ 386443 h 924654"/>
                      <a:gd name="connsiteX70" fmla="*/ 256520 w 608217"/>
                      <a:gd name="connsiteY70" fmla="*/ 340178 h 924654"/>
                      <a:gd name="connsiteX71" fmla="*/ 226584 w 608217"/>
                      <a:gd name="connsiteY71" fmla="*/ 329293 h 924654"/>
                      <a:gd name="connsiteX72" fmla="*/ 177598 w 608217"/>
                      <a:gd name="connsiteY72" fmla="*/ 307521 h 924654"/>
                      <a:gd name="connsiteX73" fmla="*/ 139498 w 608217"/>
                      <a:gd name="connsiteY73" fmla="*/ 280307 h 924654"/>
                      <a:gd name="connsiteX74" fmla="*/ 90513 w 608217"/>
                      <a:gd name="connsiteY74" fmla="*/ 247650 h 924654"/>
                      <a:gd name="connsiteX75" fmla="*/ 38805 w 608217"/>
                      <a:gd name="connsiteY75" fmla="*/ 223157 h 924654"/>
                      <a:gd name="connsiteX76" fmla="*/ 3427 w 608217"/>
                      <a:gd name="connsiteY76" fmla="*/ 214993 h 924654"/>
                      <a:gd name="connsiteX77" fmla="*/ 19755 w 608217"/>
                      <a:gd name="connsiteY77" fmla="*/ 163286 h 924654"/>
                      <a:gd name="connsiteX0" fmla="*/ 19755 w 608217"/>
                      <a:gd name="connsiteY0" fmla="*/ 163286 h 924654"/>
                      <a:gd name="connsiteX1" fmla="*/ 60577 w 608217"/>
                      <a:gd name="connsiteY1" fmla="*/ 204107 h 924654"/>
                      <a:gd name="connsiteX2" fmla="*/ 131334 w 608217"/>
                      <a:gd name="connsiteY2" fmla="*/ 223157 h 924654"/>
                      <a:gd name="connsiteX3" fmla="*/ 144941 w 608217"/>
                      <a:gd name="connsiteY3" fmla="*/ 234043 h 924654"/>
                      <a:gd name="connsiteX4" fmla="*/ 155827 w 608217"/>
                      <a:gd name="connsiteY4" fmla="*/ 244928 h 924654"/>
                      <a:gd name="connsiteX5" fmla="*/ 215698 w 608217"/>
                      <a:gd name="connsiteY5" fmla="*/ 253093 h 924654"/>
                      <a:gd name="connsiteX6" fmla="*/ 248355 w 608217"/>
                      <a:gd name="connsiteY6" fmla="*/ 253093 h 924654"/>
                      <a:gd name="connsiteX7" fmla="*/ 270127 w 608217"/>
                      <a:gd name="connsiteY7" fmla="*/ 247650 h 924654"/>
                      <a:gd name="connsiteX8" fmla="*/ 278291 w 608217"/>
                      <a:gd name="connsiteY8" fmla="*/ 239486 h 924654"/>
                      <a:gd name="connsiteX9" fmla="*/ 281013 w 608217"/>
                      <a:gd name="connsiteY9" fmla="*/ 228600 h 924654"/>
                      <a:gd name="connsiteX10" fmla="*/ 264684 w 608217"/>
                      <a:gd name="connsiteY10" fmla="*/ 228600 h 924654"/>
                      <a:gd name="connsiteX11" fmla="*/ 245634 w 608217"/>
                      <a:gd name="connsiteY11" fmla="*/ 193221 h 924654"/>
                      <a:gd name="connsiteX12" fmla="*/ 240191 w 608217"/>
                      <a:gd name="connsiteY12" fmla="*/ 166007 h 924654"/>
                      <a:gd name="connsiteX13" fmla="*/ 251077 w 608217"/>
                      <a:gd name="connsiteY13" fmla="*/ 136071 h 924654"/>
                      <a:gd name="connsiteX14" fmla="*/ 286455 w 608217"/>
                      <a:gd name="connsiteY14" fmla="*/ 130628 h 924654"/>
                      <a:gd name="connsiteX15" fmla="*/ 316391 w 608217"/>
                      <a:gd name="connsiteY15" fmla="*/ 149678 h 924654"/>
                      <a:gd name="connsiteX16" fmla="*/ 321834 w 608217"/>
                      <a:gd name="connsiteY16" fmla="*/ 190500 h 924654"/>
                      <a:gd name="connsiteX17" fmla="*/ 319113 w 608217"/>
                      <a:gd name="connsiteY17" fmla="*/ 206828 h 924654"/>
                      <a:gd name="connsiteX18" fmla="*/ 335441 w 608217"/>
                      <a:gd name="connsiteY18" fmla="*/ 204107 h 924654"/>
                      <a:gd name="connsiteX19" fmla="*/ 384427 w 608217"/>
                      <a:gd name="connsiteY19" fmla="*/ 176893 h 924654"/>
                      <a:gd name="connsiteX20" fmla="*/ 430691 w 608217"/>
                      <a:gd name="connsiteY20" fmla="*/ 144236 h 924654"/>
                      <a:gd name="connsiteX21" fmla="*/ 449741 w 608217"/>
                      <a:gd name="connsiteY21" fmla="*/ 111578 h 924654"/>
                      <a:gd name="connsiteX22" fmla="*/ 485120 w 608217"/>
                      <a:gd name="connsiteY22" fmla="*/ 68036 h 924654"/>
                      <a:gd name="connsiteX23" fmla="*/ 490563 w 608217"/>
                      <a:gd name="connsiteY23" fmla="*/ 19050 h 924654"/>
                      <a:gd name="connsiteX24" fmla="*/ 504170 w 608217"/>
                      <a:gd name="connsiteY24" fmla="*/ 29936 h 924654"/>
                      <a:gd name="connsiteX25" fmla="*/ 517777 w 608217"/>
                      <a:gd name="connsiteY25" fmla="*/ 0 h 924654"/>
                      <a:gd name="connsiteX26" fmla="*/ 539548 w 608217"/>
                      <a:gd name="connsiteY26" fmla="*/ 0 h 924654"/>
                      <a:gd name="connsiteX27" fmla="*/ 542270 w 608217"/>
                      <a:gd name="connsiteY27" fmla="*/ 29936 h 924654"/>
                      <a:gd name="connsiteX28" fmla="*/ 517777 w 608217"/>
                      <a:gd name="connsiteY28" fmla="*/ 76200 h 924654"/>
                      <a:gd name="connsiteX29" fmla="*/ 506891 w 608217"/>
                      <a:gd name="connsiteY29" fmla="*/ 81643 h 924654"/>
                      <a:gd name="connsiteX30" fmla="*/ 493284 w 608217"/>
                      <a:gd name="connsiteY30" fmla="*/ 136071 h 924654"/>
                      <a:gd name="connsiteX31" fmla="*/ 471513 w 608217"/>
                      <a:gd name="connsiteY31" fmla="*/ 176893 h 924654"/>
                      <a:gd name="connsiteX32" fmla="*/ 444298 w 608217"/>
                      <a:gd name="connsiteY32" fmla="*/ 190500 h 924654"/>
                      <a:gd name="connsiteX33" fmla="*/ 417084 w 608217"/>
                      <a:gd name="connsiteY33" fmla="*/ 223157 h 924654"/>
                      <a:gd name="connsiteX34" fmla="*/ 411641 w 608217"/>
                      <a:gd name="connsiteY34" fmla="*/ 266700 h 924654"/>
                      <a:gd name="connsiteX35" fmla="*/ 430691 w 608217"/>
                      <a:gd name="connsiteY35" fmla="*/ 342900 h 924654"/>
                      <a:gd name="connsiteX36" fmla="*/ 449741 w 608217"/>
                      <a:gd name="connsiteY36" fmla="*/ 391886 h 924654"/>
                      <a:gd name="connsiteX37" fmla="*/ 452463 w 608217"/>
                      <a:gd name="connsiteY37" fmla="*/ 416378 h 924654"/>
                      <a:gd name="connsiteX38" fmla="*/ 479677 w 608217"/>
                      <a:gd name="connsiteY38" fmla="*/ 454478 h 924654"/>
                      <a:gd name="connsiteX39" fmla="*/ 496005 w 608217"/>
                      <a:gd name="connsiteY39" fmla="*/ 522514 h 924654"/>
                      <a:gd name="connsiteX40" fmla="*/ 525941 w 608217"/>
                      <a:gd name="connsiteY40" fmla="*/ 598714 h 924654"/>
                      <a:gd name="connsiteX41" fmla="*/ 550434 w 608217"/>
                      <a:gd name="connsiteY41" fmla="*/ 653143 h 924654"/>
                      <a:gd name="connsiteX42" fmla="*/ 566763 w 608217"/>
                      <a:gd name="connsiteY42" fmla="*/ 707571 h 924654"/>
                      <a:gd name="connsiteX43" fmla="*/ 569484 w 608217"/>
                      <a:gd name="connsiteY43" fmla="*/ 753836 h 924654"/>
                      <a:gd name="connsiteX44" fmla="*/ 599420 w 608217"/>
                      <a:gd name="connsiteY44" fmla="*/ 805543 h 924654"/>
                      <a:gd name="connsiteX45" fmla="*/ 607584 w 608217"/>
                      <a:gd name="connsiteY45" fmla="*/ 835478 h 924654"/>
                      <a:gd name="connsiteX46" fmla="*/ 585813 w 608217"/>
                      <a:gd name="connsiteY46" fmla="*/ 851807 h 924654"/>
                      <a:gd name="connsiteX47" fmla="*/ 574927 w 608217"/>
                      <a:gd name="connsiteY47" fmla="*/ 849086 h 924654"/>
                      <a:gd name="connsiteX48" fmla="*/ 547713 w 608217"/>
                      <a:gd name="connsiteY48" fmla="*/ 816428 h 924654"/>
                      <a:gd name="connsiteX49" fmla="*/ 542270 w 608217"/>
                      <a:gd name="connsiteY49" fmla="*/ 781050 h 924654"/>
                      <a:gd name="connsiteX50" fmla="*/ 520498 w 608217"/>
                      <a:gd name="connsiteY50" fmla="*/ 740228 h 924654"/>
                      <a:gd name="connsiteX51" fmla="*/ 493284 w 608217"/>
                      <a:gd name="connsiteY51" fmla="*/ 658586 h 924654"/>
                      <a:gd name="connsiteX52" fmla="*/ 474234 w 608217"/>
                      <a:gd name="connsiteY52" fmla="*/ 615043 h 924654"/>
                      <a:gd name="connsiteX53" fmla="*/ 444298 w 608217"/>
                      <a:gd name="connsiteY53" fmla="*/ 598714 h 924654"/>
                      <a:gd name="connsiteX54" fmla="*/ 452463 w 608217"/>
                      <a:gd name="connsiteY54" fmla="*/ 666750 h 924654"/>
                      <a:gd name="connsiteX55" fmla="*/ 463348 w 608217"/>
                      <a:gd name="connsiteY55" fmla="*/ 707571 h 924654"/>
                      <a:gd name="connsiteX56" fmla="*/ 460627 w 608217"/>
                      <a:gd name="connsiteY56" fmla="*/ 723900 h 924654"/>
                      <a:gd name="connsiteX57" fmla="*/ 474234 w 608217"/>
                      <a:gd name="connsiteY57" fmla="*/ 751114 h 924654"/>
                      <a:gd name="connsiteX58" fmla="*/ 490563 w 608217"/>
                      <a:gd name="connsiteY58" fmla="*/ 843643 h 924654"/>
                      <a:gd name="connsiteX59" fmla="*/ 509613 w 608217"/>
                      <a:gd name="connsiteY59" fmla="*/ 914400 h 924654"/>
                      <a:gd name="connsiteX60" fmla="*/ 466070 w 608217"/>
                      <a:gd name="connsiteY60" fmla="*/ 922564 h 924654"/>
                      <a:gd name="connsiteX61" fmla="*/ 449741 w 608217"/>
                      <a:gd name="connsiteY61" fmla="*/ 898071 h 924654"/>
                      <a:gd name="connsiteX62" fmla="*/ 449741 w 608217"/>
                      <a:gd name="connsiteY62" fmla="*/ 835478 h 924654"/>
                      <a:gd name="connsiteX63" fmla="*/ 427970 w 608217"/>
                      <a:gd name="connsiteY63" fmla="*/ 783771 h 924654"/>
                      <a:gd name="connsiteX64" fmla="*/ 422527 w 608217"/>
                      <a:gd name="connsiteY64" fmla="*/ 721178 h 924654"/>
                      <a:gd name="connsiteX65" fmla="*/ 384427 w 608217"/>
                      <a:gd name="connsiteY65" fmla="*/ 620486 h 924654"/>
                      <a:gd name="connsiteX66" fmla="*/ 357197 w 608217"/>
                      <a:gd name="connsiteY66" fmla="*/ 544284 h 924654"/>
                      <a:gd name="connsiteX67" fmla="*/ 335441 w 608217"/>
                      <a:gd name="connsiteY67" fmla="*/ 508907 h 924654"/>
                      <a:gd name="connsiteX68" fmla="*/ 300063 w 608217"/>
                      <a:gd name="connsiteY68" fmla="*/ 440871 h 924654"/>
                      <a:gd name="connsiteX69" fmla="*/ 272848 w 608217"/>
                      <a:gd name="connsiteY69" fmla="*/ 386443 h 924654"/>
                      <a:gd name="connsiteX70" fmla="*/ 256520 w 608217"/>
                      <a:gd name="connsiteY70" fmla="*/ 340178 h 924654"/>
                      <a:gd name="connsiteX71" fmla="*/ 226584 w 608217"/>
                      <a:gd name="connsiteY71" fmla="*/ 329293 h 924654"/>
                      <a:gd name="connsiteX72" fmla="*/ 177598 w 608217"/>
                      <a:gd name="connsiteY72" fmla="*/ 307521 h 924654"/>
                      <a:gd name="connsiteX73" fmla="*/ 139498 w 608217"/>
                      <a:gd name="connsiteY73" fmla="*/ 280307 h 924654"/>
                      <a:gd name="connsiteX74" fmla="*/ 90513 w 608217"/>
                      <a:gd name="connsiteY74" fmla="*/ 247650 h 924654"/>
                      <a:gd name="connsiteX75" fmla="*/ 38805 w 608217"/>
                      <a:gd name="connsiteY75" fmla="*/ 223157 h 924654"/>
                      <a:gd name="connsiteX76" fmla="*/ 3427 w 608217"/>
                      <a:gd name="connsiteY76" fmla="*/ 214993 h 924654"/>
                      <a:gd name="connsiteX77" fmla="*/ 19755 w 608217"/>
                      <a:gd name="connsiteY77" fmla="*/ 163286 h 924654"/>
                      <a:gd name="connsiteX0" fmla="*/ 19755 w 608217"/>
                      <a:gd name="connsiteY0" fmla="*/ 163286 h 924654"/>
                      <a:gd name="connsiteX1" fmla="*/ 60577 w 608217"/>
                      <a:gd name="connsiteY1" fmla="*/ 204107 h 924654"/>
                      <a:gd name="connsiteX2" fmla="*/ 131334 w 608217"/>
                      <a:gd name="connsiteY2" fmla="*/ 223157 h 924654"/>
                      <a:gd name="connsiteX3" fmla="*/ 144941 w 608217"/>
                      <a:gd name="connsiteY3" fmla="*/ 234043 h 924654"/>
                      <a:gd name="connsiteX4" fmla="*/ 155827 w 608217"/>
                      <a:gd name="connsiteY4" fmla="*/ 244928 h 924654"/>
                      <a:gd name="connsiteX5" fmla="*/ 215698 w 608217"/>
                      <a:gd name="connsiteY5" fmla="*/ 253093 h 924654"/>
                      <a:gd name="connsiteX6" fmla="*/ 248355 w 608217"/>
                      <a:gd name="connsiteY6" fmla="*/ 253093 h 924654"/>
                      <a:gd name="connsiteX7" fmla="*/ 270127 w 608217"/>
                      <a:gd name="connsiteY7" fmla="*/ 247650 h 924654"/>
                      <a:gd name="connsiteX8" fmla="*/ 278291 w 608217"/>
                      <a:gd name="connsiteY8" fmla="*/ 239486 h 924654"/>
                      <a:gd name="connsiteX9" fmla="*/ 281013 w 608217"/>
                      <a:gd name="connsiteY9" fmla="*/ 228600 h 924654"/>
                      <a:gd name="connsiteX10" fmla="*/ 264684 w 608217"/>
                      <a:gd name="connsiteY10" fmla="*/ 228600 h 924654"/>
                      <a:gd name="connsiteX11" fmla="*/ 245634 w 608217"/>
                      <a:gd name="connsiteY11" fmla="*/ 193221 h 924654"/>
                      <a:gd name="connsiteX12" fmla="*/ 240191 w 608217"/>
                      <a:gd name="connsiteY12" fmla="*/ 166007 h 924654"/>
                      <a:gd name="connsiteX13" fmla="*/ 251077 w 608217"/>
                      <a:gd name="connsiteY13" fmla="*/ 136071 h 924654"/>
                      <a:gd name="connsiteX14" fmla="*/ 286455 w 608217"/>
                      <a:gd name="connsiteY14" fmla="*/ 130628 h 924654"/>
                      <a:gd name="connsiteX15" fmla="*/ 316391 w 608217"/>
                      <a:gd name="connsiteY15" fmla="*/ 149678 h 924654"/>
                      <a:gd name="connsiteX16" fmla="*/ 321834 w 608217"/>
                      <a:gd name="connsiteY16" fmla="*/ 190500 h 924654"/>
                      <a:gd name="connsiteX17" fmla="*/ 319113 w 608217"/>
                      <a:gd name="connsiteY17" fmla="*/ 206828 h 924654"/>
                      <a:gd name="connsiteX18" fmla="*/ 335441 w 608217"/>
                      <a:gd name="connsiteY18" fmla="*/ 204107 h 924654"/>
                      <a:gd name="connsiteX19" fmla="*/ 384427 w 608217"/>
                      <a:gd name="connsiteY19" fmla="*/ 176893 h 924654"/>
                      <a:gd name="connsiteX20" fmla="*/ 430691 w 608217"/>
                      <a:gd name="connsiteY20" fmla="*/ 144236 h 924654"/>
                      <a:gd name="connsiteX21" fmla="*/ 449741 w 608217"/>
                      <a:gd name="connsiteY21" fmla="*/ 111578 h 924654"/>
                      <a:gd name="connsiteX22" fmla="*/ 485120 w 608217"/>
                      <a:gd name="connsiteY22" fmla="*/ 68036 h 924654"/>
                      <a:gd name="connsiteX23" fmla="*/ 490563 w 608217"/>
                      <a:gd name="connsiteY23" fmla="*/ 19050 h 924654"/>
                      <a:gd name="connsiteX24" fmla="*/ 504170 w 608217"/>
                      <a:gd name="connsiteY24" fmla="*/ 29936 h 924654"/>
                      <a:gd name="connsiteX25" fmla="*/ 517777 w 608217"/>
                      <a:gd name="connsiteY25" fmla="*/ 0 h 924654"/>
                      <a:gd name="connsiteX26" fmla="*/ 539548 w 608217"/>
                      <a:gd name="connsiteY26" fmla="*/ 0 h 924654"/>
                      <a:gd name="connsiteX27" fmla="*/ 542270 w 608217"/>
                      <a:gd name="connsiteY27" fmla="*/ 29936 h 924654"/>
                      <a:gd name="connsiteX28" fmla="*/ 517777 w 608217"/>
                      <a:gd name="connsiteY28" fmla="*/ 76200 h 924654"/>
                      <a:gd name="connsiteX29" fmla="*/ 506891 w 608217"/>
                      <a:gd name="connsiteY29" fmla="*/ 81643 h 924654"/>
                      <a:gd name="connsiteX30" fmla="*/ 493284 w 608217"/>
                      <a:gd name="connsiteY30" fmla="*/ 136071 h 924654"/>
                      <a:gd name="connsiteX31" fmla="*/ 471513 w 608217"/>
                      <a:gd name="connsiteY31" fmla="*/ 176893 h 924654"/>
                      <a:gd name="connsiteX32" fmla="*/ 444298 w 608217"/>
                      <a:gd name="connsiteY32" fmla="*/ 190500 h 924654"/>
                      <a:gd name="connsiteX33" fmla="*/ 417084 w 608217"/>
                      <a:gd name="connsiteY33" fmla="*/ 223157 h 924654"/>
                      <a:gd name="connsiteX34" fmla="*/ 411641 w 608217"/>
                      <a:gd name="connsiteY34" fmla="*/ 266700 h 924654"/>
                      <a:gd name="connsiteX35" fmla="*/ 430691 w 608217"/>
                      <a:gd name="connsiteY35" fmla="*/ 342900 h 924654"/>
                      <a:gd name="connsiteX36" fmla="*/ 449741 w 608217"/>
                      <a:gd name="connsiteY36" fmla="*/ 391886 h 924654"/>
                      <a:gd name="connsiteX37" fmla="*/ 452463 w 608217"/>
                      <a:gd name="connsiteY37" fmla="*/ 416378 h 924654"/>
                      <a:gd name="connsiteX38" fmla="*/ 468782 w 608217"/>
                      <a:gd name="connsiteY38" fmla="*/ 457200 h 924654"/>
                      <a:gd name="connsiteX39" fmla="*/ 496005 w 608217"/>
                      <a:gd name="connsiteY39" fmla="*/ 522514 h 924654"/>
                      <a:gd name="connsiteX40" fmla="*/ 525941 w 608217"/>
                      <a:gd name="connsiteY40" fmla="*/ 598714 h 924654"/>
                      <a:gd name="connsiteX41" fmla="*/ 550434 w 608217"/>
                      <a:gd name="connsiteY41" fmla="*/ 653143 h 924654"/>
                      <a:gd name="connsiteX42" fmla="*/ 566763 w 608217"/>
                      <a:gd name="connsiteY42" fmla="*/ 707571 h 924654"/>
                      <a:gd name="connsiteX43" fmla="*/ 569484 w 608217"/>
                      <a:gd name="connsiteY43" fmla="*/ 753836 h 924654"/>
                      <a:gd name="connsiteX44" fmla="*/ 599420 w 608217"/>
                      <a:gd name="connsiteY44" fmla="*/ 805543 h 924654"/>
                      <a:gd name="connsiteX45" fmla="*/ 607584 w 608217"/>
                      <a:gd name="connsiteY45" fmla="*/ 835478 h 924654"/>
                      <a:gd name="connsiteX46" fmla="*/ 585813 w 608217"/>
                      <a:gd name="connsiteY46" fmla="*/ 851807 h 924654"/>
                      <a:gd name="connsiteX47" fmla="*/ 574927 w 608217"/>
                      <a:gd name="connsiteY47" fmla="*/ 849086 h 924654"/>
                      <a:gd name="connsiteX48" fmla="*/ 547713 w 608217"/>
                      <a:gd name="connsiteY48" fmla="*/ 816428 h 924654"/>
                      <a:gd name="connsiteX49" fmla="*/ 542270 w 608217"/>
                      <a:gd name="connsiteY49" fmla="*/ 781050 h 924654"/>
                      <a:gd name="connsiteX50" fmla="*/ 520498 w 608217"/>
                      <a:gd name="connsiteY50" fmla="*/ 740228 h 924654"/>
                      <a:gd name="connsiteX51" fmla="*/ 493284 w 608217"/>
                      <a:gd name="connsiteY51" fmla="*/ 658586 h 924654"/>
                      <a:gd name="connsiteX52" fmla="*/ 474234 w 608217"/>
                      <a:gd name="connsiteY52" fmla="*/ 615043 h 924654"/>
                      <a:gd name="connsiteX53" fmla="*/ 444298 w 608217"/>
                      <a:gd name="connsiteY53" fmla="*/ 598714 h 924654"/>
                      <a:gd name="connsiteX54" fmla="*/ 452463 w 608217"/>
                      <a:gd name="connsiteY54" fmla="*/ 666750 h 924654"/>
                      <a:gd name="connsiteX55" fmla="*/ 463348 w 608217"/>
                      <a:gd name="connsiteY55" fmla="*/ 707571 h 924654"/>
                      <a:gd name="connsiteX56" fmla="*/ 460627 w 608217"/>
                      <a:gd name="connsiteY56" fmla="*/ 723900 h 924654"/>
                      <a:gd name="connsiteX57" fmla="*/ 474234 w 608217"/>
                      <a:gd name="connsiteY57" fmla="*/ 751114 h 924654"/>
                      <a:gd name="connsiteX58" fmla="*/ 490563 w 608217"/>
                      <a:gd name="connsiteY58" fmla="*/ 843643 h 924654"/>
                      <a:gd name="connsiteX59" fmla="*/ 509613 w 608217"/>
                      <a:gd name="connsiteY59" fmla="*/ 914400 h 924654"/>
                      <a:gd name="connsiteX60" fmla="*/ 466070 w 608217"/>
                      <a:gd name="connsiteY60" fmla="*/ 922564 h 924654"/>
                      <a:gd name="connsiteX61" fmla="*/ 449741 w 608217"/>
                      <a:gd name="connsiteY61" fmla="*/ 898071 h 924654"/>
                      <a:gd name="connsiteX62" fmla="*/ 449741 w 608217"/>
                      <a:gd name="connsiteY62" fmla="*/ 835478 h 924654"/>
                      <a:gd name="connsiteX63" fmla="*/ 427970 w 608217"/>
                      <a:gd name="connsiteY63" fmla="*/ 783771 h 924654"/>
                      <a:gd name="connsiteX64" fmla="*/ 422527 w 608217"/>
                      <a:gd name="connsiteY64" fmla="*/ 721178 h 924654"/>
                      <a:gd name="connsiteX65" fmla="*/ 384427 w 608217"/>
                      <a:gd name="connsiteY65" fmla="*/ 620486 h 924654"/>
                      <a:gd name="connsiteX66" fmla="*/ 357197 w 608217"/>
                      <a:gd name="connsiteY66" fmla="*/ 544284 h 924654"/>
                      <a:gd name="connsiteX67" fmla="*/ 335441 w 608217"/>
                      <a:gd name="connsiteY67" fmla="*/ 508907 h 924654"/>
                      <a:gd name="connsiteX68" fmla="*/ 300063 w 608217"/>
                      <a:gd name="connsiteY68" fmla="*/ 440871 h 924654"/>
                      <a:gd name="connsiteX69" fmla="*/ 272848 w 608217"/>
                      <a:gd name="connsiteY69" fmla="*/ 386443 h 924654"/>
                      <a:gd name="connsiteX70" fmla="*/ 256520 w 608217"/>
                      <a:gd name="connsiteY70" fmla="*/ 340178 h 924654"/>
                      <a:gd name="connsiteX71" fmla="*/ 226584 w 608217"/>
                      <a:gd name="connsiteY71" fmla="*/ 329293 h 924654"/>
                      <a:gd name="connsiteX72" fmla="*/ 177598 w 608217"/>
                      <a:gd name="connsiteY72" fmla="*/ 307521 h 924654"/>
                      <a:gd name="connsiteX73" fmla="*/ 139498 w 608217"/>
                      <a:gd name="connsiteY73" fmla="*/ 280307 h 924654"/>
                      <a:gd name="connsiteX74" fmla="*/ 90513 w 608217"/>
                      <a:gd name="connsiteY74" fmla="*/ 247650 h 924654"/>
                      <a:gd name="connsiteX75" fmla="*/ 38805 w 608217"/>
                      <a:gd name="connsiteY75" fmla="*/ 223157 h 924654"/>
                      <a:gd name="connsiteX76" fmla="*/ 3427 w 608217"/>
                      <a:gd name="connsiteY76" fmla="*/ 214993 h 924654"/>
                      <a:gd name="connsiteX77" fmla="*/ 19755 w 608217"/>
                      <a:gd name="connsiteY77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75207 w 627597"/>
                      <a:gd name="connsiteY4" fmla="*/ 244928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3678 w 627597"/>
                      <a:gd name="connsiteY32" fmla="*/ 190500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63678 w 627597"/>
                      <a:gd name="connsiteY53" fmla="*/ 598714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41907 w 627597"/>
                      <a:gd name="connsiteY64" fmla="*/ 721178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75207 w 627597"/>
                      <a:gd name="connsiteY4" fmla="*/ 244928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3678 w 627597"/>
                      <a:gd name="connsiteY32" fmla="*/ 190500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63678 w 627597"/>
                      <a:gd name="connsiteY53" fmla="*/ 598714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86156 w 627597"/>
                      <a:gd name="connsiteY4" fmla="*/ 244953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3678 w 627597"/>
                      <a:gd name="connsiteY32" fmla="*/ 190500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63678 w 627597"/>
                      <a:gd name="connsiteY53" fmla="*/ 598714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86156 w 627597"/>
                      <a:gd name="connsiteY4" fmla="*/ 244953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1116 w 627597"/>
                      <a:gd name="connsiteY32" fmla="*/ 201406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63678 w 627597"/>
                      <a:gd name="connsiteY53" fmla="*/ 598714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86156 w 627597"/>
                      <a:gd name="connsiteY4" fmla="*/ 244953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1116 w 627597"/>
                      <a:gd name="connsiteY32" fmla="*/ 201406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58121 w 627597"/>
                      <a:gd name="connsiteY53" fmla="*/ 549240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86156 w 627597"/>
                      <a:gd name="connsiteY4" fmla="*/ 244953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0135 w 627597"/>
                      <a:gd name="connsiteY19" fmla="*/ 165480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1116 w 627597"/>
                      <a:gd name="connsiteY32" fmla="*/ 201406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58121 w 627597"/>
                      <a:gd name="connsiteY53" fmla="*/ 549240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27597" h="924654">
                        <a:moveTo>
                          <a:pt x="39135" y="163286"/>
                        </a:moveTo>
                        <a:cubicBezTo>
                          <a:pt x="52409" y="168272"/>
                          <a:pt x="61361" y="194129"/>
                          <a:pt x="79957" y="204107"/>
                        </a:cubicBezTo>
                        <a:cubicBezTo>
                          <a:pt x="98553" y="214085"/>
                          <a:pt x="136653" y="218168"/>
                          <a:pt x="150714" y="223157"/>
                        </a:cubicBezTo>
                        <a:cubicBezTo>
                          <a:pt x="164775" y="228146"/>
                          <a:pt x="158414" y="230410"/>
                          <a:pt x="164321" y="234043"/>
                        </a:cubicBezTo>
                        <a:cubicBezTo>
                          <a:pt x="170228" y="237676"/>
                          <a:pt x="174363" y="241778"/>
                          <a:pt x="186156" y="244953"/>
                        </a:cubicBezTo>
                        <a:cubicBezTo>
                          <a:pt x="197949" y="248128"/>
                          <a:pt x="221482" y="251736"/>
                          <a:pt x="235078" y="253093"/>
                        </a:cubicBezTo>
                        <a:cubicBezTo>
                          <a:pt x="248675" y="254450"/>
                          <a:pt x="258664" y="254000"/>
                          <a:pt x="267735" y="253093"/>
                        </a:cubicBezTo>
                        <a:cubicBezTo>
                          <a:pt x="276807" y="252186"/>
                          <a:pt x="284518" y="249918"/>
                          <a:pt x="289507" y="247650"/>
                        </a:cubicBezTo>
                        <a:cubicBezTo>
                          <a:pt x="294496" y="245382"/>
                          <a:pt x="295857" y="242661"/>
                          <a:pt x="297671" y="239486"/>
                        </a:cubicBezTo>
                        <a:cubicBezTo>
                          <a:pt x="299485" y="236311"/>
                          <a:pt x="302661" y="230414"/>
                          <a:pt x="300393" y="228600"/>
                        </a:cubicBezTo>
                        <a:cubicBezTo>
                          <a:pt x="298125" y="226786"/>
                          <a:pt x="289960" y="234496"/>
                          <a:pt x="284064" y="228600"/>
                        </a:cubicBezTo>
                        <a:cubicBezTo>
                          <a:pt x="278168" y="222704"/>
                          <a:pt x="269096" y="203653"/>
                          <a:pt x="265014" y="193221"/>
                        </a:cubicBezTo>
                        <a:cubicBezTo>
                          <a:pt x="260932" y="182789"/>
                          <a:pt x="258664" y="175532"/>
                          <a:pt x="259571" y="166007"/>
                        </a:cubicBezTo>
                        <a:cubicBezTo>
                          <a:pt x="260478" y="156482"/>
                          <a:pt x="262746" y="141967"/>
                          <a:pt x="270457" y="136071"/>
                        </a:cubicBezTo>
                        <a:cubicBezTo>
                          <a:pt x="278168" y="130175"/>
                          <a:pt x="294949" y="128360"/>
                          <a:pt x="305835" y="130628"/>
                        </a:cubicBezTo>
                        <a:cubicBezTo>
                          <a:pt x="316721" y="132896"/>
                          <a:pt x="329875" y="139699"/>
                          <a:pt x="335771" y="149678"/>
                        </a:cubicBezTo>
                        <a:cubicBezTo>
                          <a:pt x="341667" y="159657"/>
                          <a:pt x="340760" y="180975"/>
                          <a:pt x="341214" y="190500"/>
                        </a:cubicBezTo>
                        <a:cubicBezTo>
                          <a:pt x="341668" y="200025"/>
                          <a:pt x="336225" y="204560"/>
                          <a:pt x="338493" y="206828"/>
                        </a:cubicBezTo>
                        <a:cubicBezTo>
                          <a:pt x="340761" y="209096"/>
                          <a:pt x="344547" y="210998"/>
                          <a:pt x="354821" y="204107"/>
                        </a:cubicBezTo>
                        <a:cubicBezTo>
                          <a:pt x="365095" y="197216"/>
                          <a:pt x="384260" y="175459"/>
                          <a:pt x="400135" y="165480"/>
                        </a:cubicBezTo>
                        <a:cubicBezTo>
                          <a:pt x="416010" y="155502"/>
                          <a:pt x="438573" y="153220"/>
                          <a:pt x="450071" y="144236"/>
                        </a:cubicBezTo>
                        <a:cubicBezTo>
                          <a:pt x="461569" y="135252"/>
                          <a:pt x="460050" y="124278"/>
                          <a:pt x="469121" y="111578"/>
                        </a:cubicBezTo>
                        <a:cubicBezTo>
                          <a:pt x="478192" y="98878"/>
                          <a:pt x="497696" y="83457"/>
                          <a:pt x="504500" y="68036"/>
                        </a:cubicBezTo>
                        <a:cubicBezTo>
                          <a:pt x="511304" y="52615"/>
                          <a:pt x="506768" y="25400"/>
                          <a:pt x="509943" y="19050"/>
                        </a:cubicBezTo>
                        <a:cubicBezTo>
                          <a:pt x="513118" y="12700"/>
                          <a:pt x="519014" y="33111"/>
                          <a:pt x="523550" y="29936"/>
                        </a:cubicBezTo>
                        <a:cubicBezTo>
                          <a:pt x="528086" y="26761"/>
                          <a:pt x="531261" y="4989"/>
                          <a:pt x="537157" y="0"/>
                        </a:cubicBezTo>
                        <a:cubicBezTo>
                          <a:pt x="543053" y="-4989"/>
                          <a:pt x="554846" y="-4989"/>
                          <a:pt x="558928" y="0"/>
                        </a:cubicBezTo>
                        <a:cubicBezTo>
                          <a:pt x="563010" y="4989"/>
                          <a:pt x="565279" y="17236"/>
                          <a:pt x="561650" y="29936"/>
                        </a:cubicBezTo>
                        <a:cubicBezTo>
                          <a:pt x="558022" y="42636"/>
                          <a:pt x="543054" y="67582"/>
                          <a:pt x="537157" y="76200"/>
                        </a:cubicBezTo>
                        <a:cubicBezTo>
                          <a:pt x="531261" y="84818"/>
                          <a:pt x="530353" y="71665"/>
                          <a:pt x="526271" y="81643"/>
                        </a:cubicBezTo>
                        <a:cubicBezTo>
                          <a:pt x="522189" y="91621"/>
                          <a:pt x="518560" y="120196"/>
                          <a:pt x="512664" y="136071"/>
                        </a:cubicBezTo>
                        <a:cubicBezTo>
                          <a:pt x="506768" y="151946"/>
                          <a:pt x="499484" y="166004"/>
                          <a:pt x="490893" y="176893"/>
                        </a:cubicBezTo>
                        <a:cubicBezTo>
                          <a:pt x="482302" y="187782"/>
                          <a:pt x="470187" y="193695"/>
                          <a:pt x="461116" y="201406"/>
                        </a:cubicBezTo>
                        <a:cubicBezTo>
                          <a:pt x="452045" y="209117"/>
                          <a:pt x="441480" y="212275"/>
                          <a:pt x="436464" y="223157"/>
                        </a:cubicBezTo>
                        <a:cubicBezTo>
                          <a:pt x="431448" y="234039"/>
                          <a:pt x="428753" y="246743"/>
                          <a:pt x="431021" y="266700"/>
                        </a:cubicBezTo>
                        <a:cubicBezTo>
                          <a:pt x="433289" y="286657"/>
                          <a:pt x="443721" y="322036"/>
                          <a:pt x="450071" y="342900"/>
                        </a:cubicBezTo>
                        <a:cubicBezTo>
                          <a:pt x="456421" y="363764"/>
                          <a:pt x="465492" y="379640"/>
                          <a:pt x="469121" y="391886"/>
                        </a:cubicBezTo>
                        <a:cubicBezTo>
                          <a:pt x="472750" y="404132"/>
                          <a:pt x="468670" y="405492"/>
                          <a:pt x="471843" y="416378"/>
                        </a:cubicBezTo>
                        <a:cubicBezTo>
                          <a:pt x="475016" y="427264"/>
                          <a:pt x="480905" y="439511"/>
                          <a:pt x="488162" y="457200"/>
                        </a:cubicBezTo>
                        <a:cubicBezTo>
                          <a:pt x="495419" y="474889"/>
                          <a:pt x="505859" y="498928"/>
                          <a:pt x="515385" y="522514"/>
                        </a:cubicBezTo>
                        <a:cubicBezTo>
                          <a:pt x="524912" y="546100"/>
                          <a:pt x="536250" y="576943"/>
                          <a:pt x="545321" y="598714"/>
                        </a:cubicBezTo>
                        <a:cubicBezTo>
                          <a:pt x="554393" y="620486"/>
                          <a:pt x="563010" y="635000"/>
                          <a:pt x="569814" y="653143"/>
                        </a:cubicBezTo>
                        <a:cubicBezTo>
                          <a:pt x="576618" y="671286"/>
                          <a:pt x="582968" y="690789"/>
                          <a:pt x="586143" y="707571"/>
                        </a:cubicBezTo>
                        <a:cubicBezTo>
                          <a:pt x="589318" y="724353"/>
                          <a:pt x="583421" y="737507"/>
                          <a:pt x="588864" y="753836"/>
                        </a:cubicBezTo>
                        <a:cubicBezTo>
                          <a:pt x="594307" y="770165"/>
                          <a:pt x="612450" y="791936"/>
                          <a:pt x="618800" y="805543"/>
                        </a:cubicBezTo>
                        <a:cubicBezTo>
                          <a:pt x="625150" y="819150"/>
                          <a:pt x="629232" y="827767"/>
                          <a:pt x="626964" y="835478"/>
                        </a:cubicBezTo>
                        <a:cubicBezTo>
                          <a:pt x="624696" y="843189"/>
                          <a:pt x="610636" y="849539"/>
                          <a:pt x="605193" y="851807"/>
                        </a:cubicBezTo>
                        <a:cubicBezTo>
                          <a:pt x="599750" y="854075"/>
                          <a:pt x="600657" y="854983"/>
                          <a:pt x="594307" y="849086"/>
                        </a:cubicBezTo>
                        <a:cubicBezTo>
                          <a:pt x="587957" y="843189"/>
                          <a:pt x="572536" y="827767"/>
                          <a:pt x="567093" y="816428"/>
                        </a:cubicBezTo>
                        <a:cubicBezTo>
                          <a:pt x="561650" y="805089"/>
                          <a:pt x="566186" y="793750"/>
                          <a:pt x="561650" y="781050"/>
                        </a:cubicBezTo>
                        <a:cubicBezTo>
                          <a:pt x="557114" y="768350"/>
                          <a:pt x="548042" y="760639"/>
                          <a:pt x="539878" y="740228"/>
                        </a:cubicBezTo>
                        <a:cubicBezTo>
                          <a:pt x="531714" y="719817"/>
                          <a:pt x="520375" y="679450"/>
                          <a:pt x="512664" y="658586"/>
                        </a:cubicBezTo>
                        <a:cubicBezTo>
                          <a:pt x="504953" y="637722"/>
                          <a:pt x="502704" y="633267"/>
                          <a:pt x="493614" y="615043"/>
                        </a:cubicBezTo>
                        <a:cubicBezTo>
                          <a:pt x="484524" y="596819"/>
                          <a:pt x="461749" y="540622"/>
                          <a:pt x="458121" y="549240"/>
                        </a:cubicBezTo>
                        <a:cubicBezTo>
                          <a:pt x="454493" y="557858"/>
                          <a:pt x="467742" y="640362"/>
                          <a:pt x="471843" y="666750"/>
                        </a:cubicBezTo>
                        <a:cubicBezTo>
                          <a:pt x="475944" y="693138"/>
                          <a:pt x="481367" y="698046"/>
                          <a:pt x="482728" y="707571"/>
                        </a:cubicBezTo>
                        <a:cubicBezTo>
                          <a:pt x="484089" y="717096"/>
                          <a:pt x="478193" y="716643"/>
                          <a:pt x="480007" y="723900"/>
                        </a:cubicBezTo>
                        <a:cubicBezTo>
                          <a:pt x="481821" y="731157"/>
                          <a:pt x="488625" y="731157"/>
                          <a:pt x="493614" y="751114"/>
                        </a:cubicBezTo>
                        <a:cubicBezTo>
                          <a:pt x="498603" y="771071"/>
                          <a:pt x="504047" y="816429"/>
                          <a:pt x="509943" y="843643"/>
                        </a:cubicBezTo>
                        <a:cubicBezTo>
                          <a:pt x="515840" y="870857"/>
                          <a:pt x="533075" y="901247"/>
                          <a:pt x="528993" y="914400"/>
                        </a:cubicBezTo>
                        <a:cubicBezTo>
                          <a:pt x="524911" y="927554"/>
                          <a:pt x="495429" y="925286"/>
                          <a:pt x="485450" y="922564"/>
                        </a:cubicBezTo>
                        <a:cubicBezTo>
                          <a:pt x="475471" y="919842"/>
                          <a:pt x="471842" y="912585"/>
                          <a:pt x="469121" y="898071"/>
                        </a:cubicBezTo>
                        <a:cubicBezTo>
                          <a:pt x="466400" y="883557"/>
                          <a:pt x="472749" y="854528"/>
                          <a:pt x="469121" y="835478"/>
                        </a:cubicBezTo>
                        <a:cubicBezTo>
                          <a:pt x="465493" y="816428"/>
                          <a:pt x="453221" y="807345"/>
                          <a:pt x="447350" y="783771"/>
                        </a:cubicBezTo>
                        <a:cubicBezTo>
                          <a:pt x="441479" y="760197"/>
                          <a:pt x="441150" y="721249"/>
                          <a:pt x="433893" y="694035"/>
                        </a:cubicBezTo>
                        <a:cubicBezTo>
                          <a:pt x="426636" y="666821"/>
                          <a:pt x="413360" y="645445"/>
                          <a:pt x="403807" y="620486"/>
                        </a:cubicBezTo>
                        <a:cubicBezTo>
                          <a:pt x="394254" y="595528"/>
                          <a:pt x="384741" y="562881"/>
                          <a:pt x="376577" y="544284"/>
                        </a:cubicBezTo>
                        <a:cubicBezTo>
                          <a:pt x="368413" y="525688"/>
                          <a:pt x="364343" y="526142"/>
                          <a:pt x="354821" y="508907"/>
                        </a:cubicBezTo>
                        <a:cubicBezTo>
                          <a:pt x="345299" y="491672"/>
                          <a:pt x="329875" y="461282"/>
                          <a:pt x="319443" y="440871"/>
                        </a:cubicBezTo>
                        <a:cubicBezTo>
                          <a:pt x="309011" y="420460"/>
                          <a:pt x="299485" y="403225"/>
                          <a:pt x="292228" y="386443"/>
                        </a:cubicBezTo>
                        <a:cubicBezTo>
                          <a:pt x="284971" y="369661"/>
                          <a:pt x="283611" y="349703"/>
                          <a:pt x="275900" y="340178"/>
                        </a:cubicBezTo>
                        <a:cubicBezTo>
                          <a:pt x="268189" y="330653"/>
                          <a:pt x="259118" y="334736"/>
                          <a:pt x="245964" y="329293"/>
                        </a:cubicBezTo>
                        <a:cubicBezTo>
                          <a:pt x="232810" y="323850"/>
                          <a:pt x="211492" y="315685"/>
                          <a:pt x="196978" y="307521"/>
                        </a:cubicBezTo>
                        <a:cubicBezTo>
                          <a:pt x="182464" y="299357"/>
                          <a:pt x="173392" y="290286"/>
                          <a:pt x="158878" y="280307"/>
                        </a:cubicBezTo>
                        <a:cubicBezTo>
                          <a:pt x="144364" y="270329"/>
                          <a:pt x="126675" y="257175"/>
                          <a:pt x="109893" y="247650"/>
                        </a:cubicBezTo>
                        <a:cubicBezTo>
                          <a:pt x="93111" y="238125"/>
                          <a:pt x="72699" y="228600"/>
                          <a:pt x="58185" y="223157"/>
                        </a:cubicBezTo>
                        <a:cubicBezTo>
                          <a:pt x="43671" y="217714"/>
                          <a:pt x="32452" y="223154"/>
                          <a:pt x="22807" y="214993"/>
                        </a:cubicBezTo>
                        <a:cubicBezTo>
                          <a:pt x="13162" y="206832"/>
                          <a:pt x="-2407" y="182807"/>
                          <a:pt x="314" y="174189"/>
                        </a:cubicBezTo>
                        <a:cubicBezTo>
                          <a:pt x="3035" y="165571"/>
                          <a:pt x="25861" y="158300"/>
                          <a:pt x="39135" y="163286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Dowolny kształt 201"/>
                  <p:cNvSpPr/>
                  <p:nvPr/>
                </p:nvSpPr>
                <p:spPr>
                  <a:xfrm>
                    <a:off x="440055" y="403860"/>
                    <a:ext cx="53340" cy="142875"/>
                  </a:xfrm>
                  <a:custGeom>
                    <a:avLst/>
                    <a:gdLst>
                      <a:gd name="connsiteX0" fmla="*/ 32445 w 53807"/>
                      <a:gd name="connsiteY0" fmla="*/ 25 h 135402"/>
                      <a:gd name="connsiteX1" fmla="*/ 26730 w 53807"/>
                      <a:gd name="connsiteY1" fmla="*/ 64795 h 135402"/>
                      <a:gd name="connsiteX2" fmla="*/ 13395 w 53807"/>
                      <a:gd name="connsiteY2" fmla="*/ 97180 h 135402"/>
                      <a:gd name="connsiteX3" fmla="*/ 60 w 53807"/>
                      <a:gd name="connsiteY3" fmla="*/ 116230 h 135402"/>
                      <a:gd name="connsiteX4" fmla="*/ 9585 w 53807"/>
                      <a:gd name="connsiteY4" fmla="*/ 135280 h 135402"/>
                      <a:gd name="connsiteX5" fmla="*/ 34350 w 53807"/>
                      <a:gd name="connsiteY5" fmla="*/ 106705 h 135402"/>
                      <a:gd name="connsiteX6" fmla="*/ 53400 w 53807"/>
                      <a:gd name="connsiteY6" fmla="*/ 57175 h 135402"/>
                      <a:gd name="connsiteX7" fmla="*/ 32445 w 53807"/>
                      <a:gd name="connsiteY7" fmla="*/ 25 h 135402"/>
                      <a:gd name="connsiteX0" fmla="*/ 32566 w 53928"/>
                      <a:gd name="connsiteY0" fmla="*/ 25 h 142994"/>
                      <a:gd name="connsiteX1" fmla="*/ 26851 w 53928"/>
                      <a:gd name="connsiteY1" fmla="*/ 64795 h 142994"/>
                      <a:gd name="connsiteX2" fmla="*/ 13516 w 53928"/>
                      <a:gd name="connsiteY2" fmla="*/ 97180 h 142994"/>
                      <a:gd name="connsiteX3" fmla="*/ 181 w 53928"/>
                      <a:gd name="connsiteY3" fmla="*/ 116230 h 142994"/>
                      <a:gd name="connsiteX4" fmla="*/ 7785 w 53928"/>
                      <a:gd name="connsiteY4" fmla="*/ 142908 h 142994"/>
                      <a:gd name="connsiteX5" fmla="*/ 34471 w 53928"/>
                      <a:gd name="connsiteY5" fmla="*/ 106705 h 142994"/>
                      <a:gd name="connsiteX6" fmla="*/ 53521 w 53928"/>
                      <a:gd name="connsiteY6" fmla="*/ 57175 h 142994"/>
                      <a:gd name="connsiteX7" fmla="*/ 32566 w 53928"/>
                      <a:gd name="connsiteY7" fmla="*/ 25 h 142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928" h="142994">
                        <a:moveTo>
                          <a:pt x="32566" y="25"/>
                        </a:moveTo>
                        <a:cubicBezTo>
                          <a:pt x="28121" y="1295"/>
                          <a:pt x="30026" y="48603"/>
                          <a:pt x="26851" y="64795"/>
                        </a:cubicBezTo>
                        <a:cubicBezTo>
                          <a:pt x="23676" y="80987"/>
                          <a:pt x="17961" y="88608"/>
                          <a:pt x="13516" y="97180"/>
                        </a:cubicBezTo>
                        <a:cubicBezTo>
                          <a:pt x="9071" y="105752"/>
                          <a:pt x="1136" y="108609"/>
                          <a:pt x="181" y="116230"/>
                        </a:cubicBezTo>
                        <a:cubicBezTo>
                          <a:pt x="-774" y="123851"/>
                          <a:pt x="2070" y="144496"/>
                          <a:pt x="7785" y="142908"/>
                        </a:cubicBezTo>
                        <a:cubicBezTo>
                          <a:pt x="13500" y="141321"/>
                          <a:pt x="27169" y="119722"/>
                          <a:pt x="34471" y="106705"/>
                        </a:cubicBezTo>
                        <a:cubicBezTo>
                          <a:pt x="41773" y="93688"/>
                          <a:pt x="50029" y="69557"/>
                          <a:pt x="53521" y="57175"/>
                        </a:cubicBezTo>
                        <a:cubicBezTo>
                          <a:pt x="57013" y="44793"/>
                          <a:pt x="37011" y="-1245"/>
                          <a:pt x="32566" y="25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Dowolny kształt 202"/>
                  <p:cNvSpPr/>
                  <p:nvPr/>
                </p:nvSpPr>
                <p:spPr>
                  <a:xfrm>
                    <a:off x="323850" y="451485"/>
                    <a:ext cx="119380" cy="99695"/>
                  </a:xfrm>
                  <a:custGeom>
                    <a:avLst/>
                    <a:gdLst>
                      <a:gd name="connsiteX0" fmla="*/ 22 w 118534"/>
                      <a:gd name="connsiteY0" fmla="*/ 370 h 100195"/>
                      <a:gd name="connsiteX1" fmla="*/ 43837 w 118534"/>
                      <a:gd name="connsiteY1" fmla="*/ 44185 h 100195"/>
                      <a:gd name="connsiteX2" fmla="*/ 95272 w 118534"/>
                      <a:gd name="connsiteY2" fmla="*/ 68950 h 100195"/>
                      <a:gd name="connsiteX3" fmla="*/ 106702 w 118534"/>
                      <a:gd name="connsiteY3" fmla="*/ 74665 h 100195"/>
                      <a:gd name="connsiteX4" fmla="*/ 118132 w 118534"/>
                      <a:gd name="connsiteY4" fmla="*/ 99430 h 100195"/>
                      <a:gd name="connsiteX5" fmla="*/ 91462 w 118534"/>
                      <a:gd name="connsiteY5" fmla="*/ 91810 h 100195"/>
                      <a:gd name="connsiteX6" fmla="*/ 49552 w 118534"/>
                      <a:gd name="connsiteY6" fmla="*/ 70855 h 100195"/>
                      <a:gd name="connsiteX7" fmla="*/ 22 w 118534"/>
                      <a:gd name="connsiteY7" fmla="*/ 370 h 100195"/>
                      <a:gd name="connsiteX0" fmla="*/ 880 w 119392"/>
                      <a:gd name="connsiteY0" fmla="*/ 20 h 99845"/>
                      <a:gd name="connsiteX1" fmla="*/ 44695 w 119392"/>
                      <a:gd name="connsiteY1" fmla="*/ 43835 h 99845"/>
                      <a:gd name="connsiteX2" fmla="*/ 96130 w 119392"/>
                      <a:gd name="connsiteY2" fmla="*/ 68600 h 99845"/>
                      <a:gd name="connsiteX3" fmla="*/ 107560 w 119392"/>
                      <a:gd name="connsiteY3" fmla="*/ 74315 h 99845"/>
                      <a:gd name="connsiteX4" fmla="*/ 118990 w 119392"/>
                      <a:gd name="connsiteY4" fmla="*/ 99080 h 99845"/>
                      <a:gd name="connsiteX5" fmla="*/ 92320 w 119392"/>
                      <a:gd name="connsiteY5" fmla="*/ 91460 h 99845"/>
                      <a:gd name="connsiteX6" fmla="*/ 50410 w 119392"/>
                      <a:gd name="connsiteY6" fmla="*/ 70505 h 99845"/>
                      <a:gd name="connsiteX7" fmla="*/ 18065 w 119392"/>
                      <a:gd name="connsiteY7" fmla="*/ 49428 h 99845"/>
                      <a:gd name="connsiteX8" fmla="*/ 880 w 119392"/>
                      <a:gd name="connsiteY8" fmla="*/ 20 h 9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92" h="99845">
                        <a:moveTo>
                          <a:pt x="880" y="20"/>
                        </a:moveTo>
                        <a:cubicBezTo>
                          <a:pt x="5318" y="-912"/>
                          <a:pt x="28820" y="32405"/>
                          <a:pt x="44695" y="43835"/>
                        </a:cubicBezTo>
                        <a:cubicBezTo>
                          <a:pt x="60570" y="55265"/>
                          <a:pt x="85653" y="63520"/>
                          <a:pt x="96130" y="68600"/>
                        </a:cubicBezTo>
                        <a:cubicBezTo>
                          <a:pt x="106607" y="73680"/>
                          <a:pt x="103750" y="69235"/>
                          <a:pt x="107560" y="74315"/>
                        </a:cubicBezTo>
                        <a:cubicBezTo>
                          <a:pt x="111370" y="79395"/>
                          <a:pt x="121530" y="96223"/>
                          <a:pt x="118990" y="99080"/>
                        </a:cubicBezTo>
                        <a:cubicBezTo>
                          <a:pt x="116450" y="101937"/>
                          <a:pt x="103750" y="96222"/>
                          <a:pt x="92320" y="91460"/>
                        </a:cubicBezTo>
                        <a:cubicBezTo>
                          <a:pt x="80890" y="86698"/>
                          <a:pt x="62786" y="77510"/>
                          <a:pt x="50410" y="70505"/>
                        </a:cubicBezTo>
                        <a:cubicBezTo>
                          <a:pt x="38034" y="63500"/>
                          <a:pt x="26320" y="61176"/>
                          <a:pt x="18065" y="49428"/>
                        </a:cubicBezTo>
                        <a:cubicBezTo>
                          <a:pt x="9810" y="37681"/>
                          <a:pt x="-3558" y="952"/>
                          <a:pt x="880" y="2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Dowolny kształt 203"/>
                  <p:cNvSpPr/>
                  <p:nvPr/>
                </p:nvSpPr>
                <p:spPr>
                  <a:xfrm>
                    <a:off x="346710" y="194310"/>
                    <a:ext cx="142132" cy="256017"/>
                  </a:xfrm>
                  <a:custGeom>
                    <a:avLst/>
                    <a:gdLst>
                      <a:gd name="connsiteX0" fmla="*/ 16319 w 142056"/>
                      <a:gd name="connsiteY0" fmla="*/ 1 h 256013"/>
                      <a:gd name="connsiteX1" fmla="*/ 14414 w 142056"/>
                      <a:gd name="connsiteY1" fmla="*/ 70486 h 256013"/>
                      <a:gd name="connsiteX2" fmla="*/ 37274 w 142056"/>
                      <a:gd name="connsiteY2" fmla="*/ 102871 h 256013"/>
                      <a:gd name="connsiteX3" fmla="*/ 69659 w 142056"/>
                      <a:gd name="connsiteY3" fmla="*/ 158116 h 256013"/>
                      <a:gd name="connsiteX4" fmla="*/ 121094 w 142056"/>
                      <a:gd name="connsiteY4" fmla="*/ 220981 h 256013"/>
                      <a:gd name="connsiteX5" fmla="*/ 142049 w 142056"/>
                      <a:gd name="connsiteY5" fmla="*/ 251461 h 256013"/>
                      <a:gd name="connsiteX6" fmla="*/ 119189 w 142056"/>
                      <a:gd name="connsiteY6" fmla="*/ 251461 h 256013"/>
                      <a:gd name="connsiteX7" fmla="*/ 84899 w 142056"/>
                      <a:gd name="connsiteY7" fmla="*/ 209551 h 256013"/>
                      <a:gd name="connsiteX8" fmla="*/ 25844 w 142056"/>
                      <a:gd name="connsiteY8" fmla="*/ 133351 h 256013"/>
                      <a:gd name="connsiteX9" fmla="*/ 1079 w 142056"/>
                      <a:gd name="connsiteY9" fmla="*/ 72391 h 256013"/>
                      <a:gd name="connsiteX10" fmla="*/ 16319 w 142056"/>
                      <a:gd name="connsiteY10" fmla="*/ 1 h 256013"/>
                      <a:gd name="connsiteX0" fmla="*/ 16395 w 142132"/>
                      <a:gd name="connsiteY0" fmla="*/ 5 h 256017"/>
                      <a:gd name="connsiteX1" fmla="*/ 24045 w 142132"/>
                      <a:gd name="connsiteY1" fmla="*/ 68584 h 256017"/>
                      <a:gd name="connsiteX2" fmla="*/ 37350 w 142132"/>
                      <a:gd name="connsiteY2" fmla="*/ 102875 h 256017"/>
                      <a:gd name="connsiteX3" fmla="*/ 69735 w 142132"/>
                      <a:gd name="connsiteY3" fmla="*/ 158120 h 256017"/>
                      <a:gd name="connsiteX4" fmla="*/ 121170 w 142132"/>
                      <a:gd name="connsiteY4" fmla="*/ 220985 h 256017"/>
                      <a:gd name="connsiteX5" fmla="*/ 142125 w 142132"/>
                      <a:gd name="connsiteY5" fmla="*/ 251465 h 256017"/>
                      <a:gd name="connsiteX6" fmla="*/ 119265 w 142132"/>
                      <a:gd name="connsiteY6" fmla="*/ 251465 h 256017"/>
                      <a:gd name="connsiteX7" fmla="*/ 84975 w 142132"/>
                      <a:gd name="connsiteY7" fmla="*/ 209555 h 256017"/>
                      <a:gd name="connsiteX8" fmla="*/ 25920 w 142132"/>
                      <a:gd name="connsiteY8" fmla="*/ 133355 h 256017"/>
                      <a:gd name="connsiteX9" fmla="*/ 1155 w 142132"/>
                      <a:gd name="connsiteY9" fmla="*/ 72395 h 256017"/>
                      <a:gd name="connsiteX10" fmla="*/ 16395 w 142132"/>
                      <a:gd name="connsiteY10" fmla="*/ 5 h 256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2132" h="256017">
                        <a:moveTo>
                          <a:pt x="16395" y="5"/>
                        </a:moveTo>
                        <a:cubicBezTo>
                          <a:pt x="20210" y="-630"/>
                          <a:pt x="20553" y="51439"/>
                          <a:pt x="24045" y="68584"/>
                        </a:cubicBezTo>
                        <a:cubicBezTo>
                          <a:pt x="27537" y="85729"/>
                          <a:pt x="29735" y="87952"/>
                          <a:pt x="37350" y="102875"/>
                        </a:cubicBezTo>
                        <a:cubicBezTo>
                          <a:pt x="44965" y="117798"/>
                          <a:pt x="55765" y="138435"/>
                          <a:pt x="69735" y="158120"/>
                        </a:cubicBezTo>
                        <a:cubicBezTo>
                          <a:pt x="83705" y="177805"/>
                          <a:pt x="109105" y="205428"/>
                          <a:pt x="121170" y="220985"/>
                        </a:cubicBezTo>
                        <a:cubicBezTo>
                          <a:pt x="133235" y="236542"/>
                          <a:pt x="142442" y="246385"/>
                          <a:pt x="142125" y="251465"/>
                        </a:cubicBezTo>
                        <a:cubicBezTo>
                          <a:pt x="141808" y="256545"/>
                          <a:pt x="128790" y="258450"/>
                          <a:pt x="119265" y="251465"/>
                        </a:cubicBezTo>
                        <a:cubicBezTo>
                          <a:pt x="109740" y="244480"/>
                          <a:pt x="100533" y="229240"/>
                          <a:pt x="84975" y="209555"/>
                        </a:cubicBezTo>
                        <a:cubicBezTo>
                          <a:pt x="69418" y="189870"/>
                          <a:pt x="39890" y="156215"/>
                          <a:pt x="25920" y="133355"/>
                        </a:cubicBezTo>
                        <a:cubicBezTo>
                          <a:pt x="11950" y="110495"/>
                          <a:pt x="6870" y="93667"/>
                          <a:pt x="1155" y="72395"/>
                        </a:cubicBezTo>
                        <a:cubicBezTo>
                          <a:pt x="-4560" y="51123"/>
                          <a:pt x="12580" y="640"/>
                          <a:pt x="16395" y="5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Dowolny kształt 204"/>
                  <p:cNvSpPr/>
                  <p:nvPr/>
                </p:nvSpPr>
                <p:spPr>
                  <a:xfrm>
                    <a:off x="262890" y="245745"/>
                    <a:ext cx="78505" cy="226055"/>
                  </a:xfrm>
                  <a:custGeom>
                    <a:avLst/>
                    <a:gdLst>
                      <a:gd name="connsiteX0" fmla="*/ 3566 w 78575"/>
                      <a:gd name="connsiteY0" fmla="*/ 158 h 215906"/>
                      <a:gd name="connsiteX1" fmla="*/ 1661 w 78575"/>
                      <a:gd name="connsiteY1" fmla="*/ 61118 h 215906"/>
                      <a:gd name="connsiteX2" fmla="*/ 20711 w 78575"/>
                      <a:gd name="connsiteY2" fmla="*/ 112553 h 215906"/>
                      <a:gd name="connsiteX3" fmla="*/ 70241 w 78575"/>
                      <a:gd name="connsiteY3" fmla="*/ 211613 h 215906"/>
                      <a:gd name="connsiteX4" fmla="*/ 77861 w 78575"/>
                      <a:gd name="connsiteY4" fmla="*/ 194468 h 215906"/>
                      <a:gd name="connsiteX5" fmla="*/ 62621 w 78575"/>
                      <a:gd name="connsiteY5" fmla="*/ 162083 h 215906"/>
                      <a:gd name="connsiteX6" fmla="*/ 34046 w 78575"/>
                      <a:gd name="connsiteY6" fmla="*/ 104933 h 215906"/>
                      <a:gd name="connsiteX7" fmla="*/ 24521 w 78575"/>
                      <a:gd name="connsiteY7" fmla="*/ 45878 h 215906"/>
                      <a:gd name="connsiteX8" fmla="*/ 3566 w 78575"/>
                      <a:gd name="connsiteY8" fmla="*/ 158 h 215906"/>
                      <a:gd name="connsiteX0" fmla="*/ 3496 w 78505"/>
                      <a:gd name="connsiteY0" fmla="*/ 10307 h 226055"/>
                      <a:gd name="connsiteX1" fmla="*/ 1591 w 78505"/>
                      <a:gd name="connsiteY1" fmla="*/ 71267 h 226055"/>
                      <a:gd name="connsiteX2" fmla="*/ 20641 w 78505"/>
                      <a:gd name="connsiteY2" fmla="*/ 122702 h 226055"/>
                      <a:gd name="connsiteX3" fmla="*/ 70171 w 78505"/>
                      <a:gd name="connsiteY3" fmla="*/ 221762 h 226055"/>
                      <a:gd name="connsiteX4" fmla="*/ 77791 w 78505"/>
                      <a:gd name="connsiteY4" fmla="*/ 204617 h 226055"/>
                      <a:gd name="connsiteX5" fmla="*/ 62551 w 78505"/>
                      <a:gd name="connsiteY5" fmla="*/ 172232 h 226055"/>
                      <a:gd name="connsiteX6" fmla="*/ 33976 w 78505"/>
                      <a:gd name="connsiteY6" fmla="*/ 115082 h 226055"/>
                      <a:gd name="connsiteX7" fmla="*/ 24451 w 78505"/>
                      <a:gd name="connsiteY7" fmla="*/ 56027 h 226055"/>
                      <a:gd name="connsiteX8" fmla="*/ 22928 w 78505"/>
                      <a:gd name="connsiteY8" fmla="*/ 4434 h 226055"/>
                      <a:gd name="connsiteX9" fmla="*/ 3496 w 78505"/>
                      <a:gd name="connsiteY9" fmla="*/ 10307 h 226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8505" h="226055">
                        <a:moveTo>
                          <a:pt x="3496" y="10307"/>
                        </a:moveTo>
                        <a:cubicBezTo>
                          <a:pt x="-60" y="21446"/>
                          <a:pt x="-1266" y="52535"/>
                          <a:pt x="1591" y="71267"/>
                        </a:cubicBezTo>
                        <a:cubicBezTo>
                          <a:pt x="4448" y="89999"/>
                          <a:pt x="9211" y="97619"/>
                          <a:pt x="20641" y="122702"/>
                        </a:cubicBezTo>
                        <a:cubicBezTo>
                          <a:pt x="32071" y="147785"/>
                          <a:pt x="60646" y="208109"/>
                          <a:pt x="70171" y="221762"/>
                        </a:cubicBezTo>
                        <a:cubicBezTo>
                          <a:pt x="79696" y="235415"/>
                          <a:pt x="79061" y="212872"/>
                          <a:pt x="77791" y="204617"/>
                        </a:cubicBezTo>
                        <a:cubicBezTo>
                          <a:pt x="76521" y="196362"/>
                          <a:pt x="69854" y="187155"/>
                          <a:pt x="62551" y="172232"/>
                        </a:cubicBezTo>
                        <a:cubicBezTo>
                          <a:pt x="55249" y="157310"/>
                          <a:pt x="40326" y="134450"/>
                          <a:pt x="33976" y="115082"/>
                        </a:cubicBezTo>
                        <a:cubicBezTo>
                          <a:pt x="27626" y="95715"/>
                          <a:pt x="26292" y="74468"/>
                          <a:pt x="24451" y="56027"/>
                        </a:cubicBezTo>
                        <a:cubicBezTo>
                          <a:pt x="22610" y="37586"/>
                          <a:pt x="26421" y="12054"/>
                          <a:pt x="22928" y="4434"/>
                        </a:cubicBezTo>
                        <a:cubicBezTo>
                          <a:pt x="19435" y="-3186"/>
                          <a:pt x="7052" y="-832"/>
                          <a:pt x="3496" y="10307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Dowolny kształt 205"/>
                  <p:cNvSpPr/>
                  <p:nvPr/>
                </p:nvSpPr>
                <p:spPr>
                  <a:xfrm>
                    <a:off x="260985" y="278130"/>
                    <a:ext cx="124489" cy="57347"/>
                  </a:xfrm>
                  <a:custGeom>
                    <a:avLst/>
                    <a:gdLst>
                      <a:gd name="connsiteX0" fmla="*/ 617 w 116876"/>
                      <a:gd name="connsiteY0" fmla="*/ 34340 h 36307"/>
                      <a:gd name="connsiteX1" fmla="*/ 103487 w 116876"/>
                      <a:gd name="connsiteY1" fmla="*/ 50 h 36307"/>
                      <a:gd name="connsiteX2" fmla="*/ 111107 w 116876"/>
                      <a:gd name="connsiteY2" fmla="*/ 26720 h 36307"/>
                      <a:gd name="connsiteX3" fmla="*/ 61577 w 116876"/>
                      <a:gd name="connsiteY3" fmla="*/ 30530 h 36307"/>
                      <a:gd name="connsiteX4" fmla="*/ 617 w 116876"/>
                      <a:gd name="connsiteY4" fmla="*/ 34340 h 36307"/>
                      <a:gd name="connsiteX0" fmla="*/ 8230 w 124489"/>
                      <a:gd name="connsiteY0" fmla="*/ 34340 h 57347"/>
                      <a:gd name="connsiteX1" fmla="*/ 111100 w 124489"/>
                      <a:gd name="connsiteY1" fmla="*/ 50 h 57347"/>
                      <a:gd name="connsiteX2" fmla="*/ 118720 w 124489"/>
                      <a:gd name="connsiteY2" fmla="*/ 26720 h 57347"/>
                      <a:gd name="connsiteX3" fmla="*/ 69190 w 124489"/>
                      <a:gd name="connsiteY3" fmla="*/ 30530 h 57347"/>
                      <a:gd name="connsiteX4" fmla="*/ 13330 w 124489"/>
                      <a:gd name="connsiteY4" fmla="*/ 57327 h 57347"/>
                      <a:gd name="connsiteX5" fmla="*/ 8230 w 124489"/>
                      <a:gd name="connsiteY5" fmla="*/ 34340 h 57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4489" h="57347">
                        <a:moveTo>
                          <a:pt x="8230" y="34340"/>
                        </a:moveTo>
                        <a:cubicBezTo>
                          <a:pt x="24525" y="24794"/>
                          <a:pt x="92685" y="1320"/>
                          <a:pt x="111100" y="50"/>
                        </a:cubicBezTo>
                        <a:cubicBezTo>
                          <a:pt x="129515" y="-1220"/>
                          <a:pt x="125705" y="21640"/>
                          <a:pt x="118720" y="26720"/>
                        </a:cubicBezTo>
                        <a:cubicBezTo>
                          <a:pt x="111735" y="31800"/>
                          <a:pt x="86755" y="25429"/>
                          <a:pt x="69190" y="30530"/>
                        </a:cubicBezTo>
                        <a:cubicBezTo>
                          <a:pt x="51625" y="35631"/>
                          <a:pt x="23490" y="56692"/>
                          <a:pt x="13330" y="57327"/>
                        </a:cubicBezTo>
                        <a:cubicBezTo>
                          <a:pt x="3170" y="57962"/>
                          <a:pt x="-8065" y="43886"/>
                          <a:pt x="8230" y="3434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5" name="Dowolny kształt 164"/>
                <p:cNvSpPr/>
                <p:nvPr/>
              </p:nvSpPr>
              <p:spPr>
                <a:xfrm>
                  <a:off x="600501" y="846161"/>
                  <a:ext cx="72000" cy="615315"/>
                </a:xfrm>
                <a:custGeom>
                  <a:avLst/>
                  <a:gdLst>
                    <a:gd name="connsiteX0" fmla="*/ 51435 w 104775"/>
                    <a:gd name="connsiteY0" fmla="*/ 0 h 615315"/>
                    <a:gd name="connsiteX1" fmla="*/ 104775 w 104775"/>
                    <a:gd name="connsiteY1" fmla="*/ 3810 h 615315"/>
                    <a:gd name="connsiteX2" fmla="*/ 51435 w 104775"/>
                    <a:gd name="connsiteY2" fmla="*/ 615315 h 615315"/>
                    <a:gd name="connsiteX3" fmla="*/ 0 w 104775"/>
                    <a:gd name="connsiteY3" fmla="*/ 609600 h 615315"/>
                    <a:gd name="connsiteX4" fmla="*/ 51435 w 104775"/>
                    <a:gd name="connsiteY4" fmla="*/ 0 h 6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775" h="615315">
                      <a:moveTo>
                        <a:pt x="51435" y="0"/>
                      </a:moveTo>
                      <a:lnTo>
                        <a:pt x="104775" y="3810"/>
                      </a:lnTo>
                      <a:lnTo>
                        <a:pt x="51435" y="615315"/>
                      </a:lnTo>
                      <a:lnTo>
                        <a:pt x="0" y="609600"/>
                      </a:lnTo>
                      <a:lnTo>
                        <a:pt x="51435" y="0"/>
                      </a:lnTo>
                      <a:close/>
                    </a:path>
                  </a:pathLst>
                </a:custGeom>
                <a:solidFill>
                  <a:srgbClr val="F79646">
                    <a:lumMod val="75000"/>
                  </a:srgbClr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Dowolny kształt 165"/>
                <p:cNvSpPr/>
                <p:nvPr/>
              </p:nvSpPr>
              <p:spPr>
                <a:xfrm rot="19308283" flipV="1">
                  <a:off x="996286" y="225188"/>
                  <a:ext cx="126858" cy="25200"/>
                </a:xfrm>
                <a:custGeom>
                  <a:avLst/>
                  <a:gdLst>
                    <a:gd name="connsiteX0" fmla="*/ 0 w 325755"/>
                    <a:gd name="connsiteY0" fmla="*/ 0 h 91440"/>
                    <a:gd name="connsiteX1" fmla="*/ 0 w 325755"/>
                    <a:gd name="connsiteY1" fmla="*/ 87630 h 91440"/>
                    <a:gd name="connsiteX2" fmla="*/ 323850 w 325755"/>
                    <a:gd name="connsiteY2" fmla="*/ 91440 h 91440"/>
                    <a:gd name="connsiteX3" fmla="*/ 325755 w 325755"/>
                    <a:gd name="connsiteY3" fmla="*/ 1905 h 91440"/>
                    <a:gd name="connsiteX4" fmla="*/ 0 w 325755"/>
                    <a:gd name="connsiteY4" fmla="*/ 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5755" h="91440">
                      <a:moveTo>
                        <a:pt x="0" y="0"/>
                      </a:moveTo>
                      <a:lnTo>
                        <a:pt x="0" y="87630"/>
                      </a:lnTo>
                      <a:lnTo>
                        <a:pt x="323850" y="91440"/>
                      </a:lnTo>
                      <a:lnTo>
                        <a:pt x="325755" y="19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79646">
                    <a:lumMod val="75000"/>
                  </a:srgbClr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>
                  <a:outerShdw blurRad="50800" dist="25400" dir="2700000" sx="82000" sy="82000" algn="tl" rotWithShape="0">
                    <a:prstClr val="black">
                      <a:alpha val="48000"/>
                    </a:prst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Dowolny kształt 166"/>
                <p:cNvSpPr/>
                <p:nvPr/>
              </p:nvSpPr>
              <p:spPr>
                <a:xfrm>
                  <a:off x="702859" y="184245"/>
                  <a:ext cx="293370" cy="337260"/>
                </a:xfrm>
                <a:custGeom>
                  <a:avLst/>
                  <a:gdLst>
                    <a:gd name="connsiteX0" fmla="*/ 293370 w 293370"/>
                    <a:gd name="connsiteY0" fmla="*/ 99060 h 337260"/>
                    <a:gd name="connsiteX1" fmla="*/ 274320 w 293370"/>
                    <a:gd name="connsiteY1" fmla="*/ 165735 h 337260"/>
                    <a:gd name="connsiteX2" fmla="*/ 207645 w 293370"/>
                    <a:gd name="connsiteY2" fmla="*/ 276225 h 337260"/>
                    <a:gd name="connsiteX3" fmla="*/ 133350 w 293370"/>
                    <a:gd name="connsiteY3" fmla="*/ 337185 h 337260"/>
                    <a:gd name="connsiteX4" fmla="*/ 57150 w 293370"/>
                    <a:gd name="connsiteY4" fmla="*/ 264795 h 337260"/>
                    <a:gd name="connsiteX5" fmla="*/ 9525 w 293370"/>
                    <a:gd name="connsiteY5" fmla="*/ 62865 h 337260"/>
                    <a:gd name="connsiteX6" fmla="*/ 0 w 293370"/>
                    <a:gd name="connsiteY6" fmla="*/ 0 h 337260"/>
                    <a:gd name="connsiteX7" fmla="*/ 0 w 293370"/>
                    <a:gd name="connsiteY7" fmla="*/ 0 h 337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3370" h="337260">
                      <a:moveTo>
                        <a:pt x="293370" y="99060"/>
                      </a:moveTo>
                      <a:cubicBezTo>
                        <a:pt x="290988" y="117634"/>
                        <a:pt x="288607" y="136208"/>
                        <a:pt x="274320" y="165735"/>
                      </a:cubicBezTo>
                      <a:cubicBezTo>
                        <a:pt x="260033" y="195262"/>
                        <a:pt x="231140" y="247650"/>
                        <a:pt x="207645" y="276225"/>
                      </a:cubicBezTo>
                      <a:cubicBezTo>
                        <a:pt x="184150" y="304800"/>
                        <a:pt x="158432" y="339090"/>
                        <a:pt x="133350" y="337185"/>
                      </a:cubicBezTo>
                      <a:cubicBezTo>
                        <a:pt x="108267" y="335280"/>
                        <a:pt x="77788" y="310515"/>
                        <a:pt x="57150" y="264795"/>
                      </a:cubicBezTo>
                      <a:cubicBezTo>
                        <a:pt x="36512" y="219075"/>
                        <a:pt x="19050" y="106997"/>
                        <a:pt x="9525" y="62865"/>
                      </a:cubicBezTo>
                      <a:cubicBezTo>
                        <a:pt x="0" y="18733"/>
                        <a:pt x="0" y="0"/>
                        <a:pt x="0" y="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Elipsa 167"/>
                <p:cNvSpPr/>
                <p:nvPr/>
              </p:nvSpPr>
              <p:spPr>
                <a:xfrm>
                  <a:off x="696036" y="156949"/>
                  <a:ext cx="18000" cy="36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Elipsa 168"/>
                <p:cNvSpPr/>
                <p:nvPr/>
              </p:nvSpPr>
              <p:spPr>
                <a:xfrm>
                  <a:off x="996286" y="272955"/>
                  <a:ext cx="14400" cy="14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Elipsa 169"/>
                <p:cNvSpPr/>
                <p:nvPr/>
              </p:nvSpPr>
              <p:spPr>
                <a:xfrm>
                  <a:off x="1105468" y="191069"/>
                  <a:ext cx="14400" cy="14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Dowolny kształt 170"/>
                <p:cNvSpPr/>
                <p:nvPr/>
              </p:nvSpPr>
              <p:spPr>
                <a:xfrm>
                  <a:off x="1119116" y="150126"/>
                  <a:ext cx="49530" cy="45719"/>
                </a:xfrm>
                <a:custGeom>
                  <a:avLst/>
                  <a:gdLst>
                    <a:gd name="connsiteX0" fmla="*/ 1299 w 66166"/>
                    <a:gd name="connsiteY0" fmla="*/ 46449 h 46489"/>
                    <a:gd name="connsiteX1" fmla="*/ 26064 w 66166"/>
                    <a:gd name="connsiteY1" fmla="*/ 2634 h 46489"/>
                    <a:gd name="connsiteX2" fmla="*/ 66069 w 66166"/>
                    <a:gd name="connsiteY2" fmla="*/ 10254 h 46489"/>
                    <a:gd name="connsiteX3" fmla="*/ 1299 w 66166"/>
                    <a:gd name="connsiteY3" fmla="*/ 46449 h 46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66" h="46489">
                      <a:moveTo>
                        <a:pt x="1299" y="46449"/>
                      </a:moveTo>
                      <a:cubicBezTo>
                        <a:pt x="-5369" y="45179"/>
                        <a:pt x="15269" y="8666"/>
                        <a:pt x="26064" y="2634"/>
                      </a:cubicBezTo>
                      <a:cubicBezTo>
                        <a:pt x="36859" y="-3398"/>
                        <a:pt x="63212" y="1682"/>
                        <a:pt x="66069" y="10254"/>
                      </a:cubicBezTo>
                      <a:cubicBezTo>
                        <a:pt x="68926" y="18826"/>
                        <a:pt x="7967" y="47719"/>
                        <a:pt x="1299" y="46449"/>
                      </a:cubicBezTo>
                      <a:close/>
                    </a:path>
                  </a:pathLst>
                </a:custGeom>
                <a:noFill/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Dowolny kształt 171"/>
                <p:cNvSpPr/>
                <p:nvPr/>
              </p:nvSpPr>
              <p:spPr>
                <a:xfrm>
                  <a:off x="504967" y="197893"/>
                  <a:ext cx="194310" cy="287232"/>
                </a:xfrm>
                <a:custGeom>
                  <a:avLst/>
                  <a:gdLst>
                    <a:gd name="connsiteX0" fmla="*/ 194310 w 194310"/>
                    <a:gd name="connsiteY0" fmla="*/ 0 h 287232"/>
                    <a:gd name="connsiteX1" fmla="*/ 169545 w 194310"/>
                    <a:gd name="connsiteY1" fmla="*/ 165735 h 287232"/>
                    <a:gd name="connsiteX2" fmla="*/ 137160 w 194310"/>
                    <a:gd name="connsiteY2" fmla="*/ 238125 h 287232"/>
                    <a:gd name="connsiteX3" fmla="*/ 53340 w 194310"/>
                    <a:gd name="connsiteY3" fmla="*/ 285750 h 287232"/>
                    <a:gd name="connsiteX4" fmla="*/ 0 w 194310"/>
                    <a:gd name="connsiteY4" fmla="*/ 270510 h 287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310" h="287232">
                      <a:moveTo>
                        <a:pt x="194310" y="0"/>
                      </a:moveTo>
                      <a:cubicBezTo>
                        <a:pt x="186690" y="63024"/>
                        <a:pt x="179070" y="126048"/>
                        <a:pt x="169545" y="165735"/>
                      </a:cubicBezTo>
                      <a:cubicBezTo>
                        <a:pt x="160020" y="205423"/>
                        <a:pt x="156527" y="218123"/>
                        <a:pt x="137160" y="238125"/>
                      </a:cubicBezTo>
                      <a:cubicBezTo>
                        <a:pt x="117793" y="258127"/>
                        <a:pt x="76200" y="280353"/>
                        <a:pt x="53340" y="285750"/>
                      </a:cubicBezTo>
                      <a:cubicBezTo>
                        <a:pt x="30480" y="291147"/>
                        <a:pt x="15240" y="280828"/>
                        <a:pt x="0" y="27051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Dowolny kształt 172"/>
                <p:cNvSpPr/>
                <p:nvPr/>
              </p:nvSpPr>
              <p:spPr>
                <a:xfrm>
                  <a:off x="484495" y="197893"/>
                  <a:ext cx="217170" cy="632460"/>
                </a:xfrm>
                <a:custGeom>
                  <a:avLst/>
                  <a:gdLst>
                    <a:gd name="connsiteX0" fmla="*/ 217170 w 217170"/>
                    <a:gd name="connsiteY0" fmla="*/ 0 h 632460"/>
                    <a:gd name="connsiteX1" fmla="*/ 171450 w 217170"/>
                    <a:gd name="connsiteY1" fmla="*/ 163830 h 632460"/>
                    <a:gd name="connsiteX2" fmla="*/ 121920 w 217170"/>
                    <a:gd name="connsiteY2" fmla="*/ 340995 h 632460"/>
                    <a:gd name="connsiteX3" fmla="*/ 80010 w 217170"/>
                    <a:gd name="connsiteY3" fmla="*/ 453390 h 632460"/>
                    <a:gd name="connsiteX4" fmla="*/ 0 w 217170"/>
                    <a:gd name="connsiteY4" fmla="*/ 632460 h 632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70" h="632460">
                      <a:moveTo>
                        <a:pt x="217170" y="0"/>
                      </a:moveTo>
                      <a:lnTo>
                        <a:pt x="171450" y="163830"/>
                      </a:lnTo>
                      <a:cubicBezTo>
                        <a:pt x="155575" y="220662"/>
                        <a:pt x="137160" y="292735"/>
                        <a:pt x="121920" y="340995"/>
                      </a:cubicBezTo>
                      <a:cubicBezTo>
                        <a:pt x="106680" y="389255"/>
                        <a:pt x="100330" y="404813"/>
                        <a:pt x="80010" y="453390"/>
                      </a:cubicBezTo>
                      <a:cubicBezTo>
                        <a:pt x="59690" y="501967"/>
                        <a:pt x="29845" y="567213"/>
                        <a:pt x="0" y="63246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4" name="Grupa 173"/>
                <p:cNvGrpSpPr/>
                <p:nvPr/>
              </p:nvGrpSpPr>
              <p:grpSpPr>
                <a:xfrm>
                  <a:off x="163773" y="566382"/>
                  <a:ext cx="570961" cy="905679"/>
                  <a:chOff x="0" y="0"/>
                  <a:chExt cx="570961" cy="905679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95" name="Dowolny kształt 194"/>
                  <p:cNvSpPr/>
                  <p:nvPr/>
                </p:nvSpPr>
                <p:spPr>
                  <a:xfrm>
                    <a:off x="0" y="0"/>
                    <a:ext cx="570961" cy="905679"/>
                  </a:xfrm>
                  <a:custGeom>
                    <a:avLst/>
                    <a:gdLst>
                      <a:gd name="connsiteX0" fmla="*/ 27985 w 556592"/>
                      <a:gd name="connsiteY0" fmla="*/ 6 h 901078"/>
                      <a:gd name="connsiteX1" fmla="*/ 54655 w 556592"/>
                      <a:gd name="connsiteY1" fmla="*/ 53346 h 901078"/>
                      <a:gd name="connsiteX2" fmla="*/ 90850 w 556592"/>
                      <a:gd name="connsiteY2" fmla="*/ 78111 h 901078"/>
                      <a:gd name="connsiteX3" fmla="*/ 119425 w 556592"/>
                      <a:gd name="connsiteY3" fmla="*/ 112401 h 901078"/>
                      <a:gd name="connsiteX4" fmla="*/ 148000 w 556592"/>
                      <a:gd name="connsiteY4" fmla="*/ 142881 h 901078"/>
                      <a:gd name="connsiteX5" fmla="*/ 188005 w 556592"/>
                      <a:gd name="connsiteY5" fmla="*/ 171456 h 901078"/>
                      <a:gd name="connsiteX6" fmla="*/ 214675 w 556592"/>
                      <a:gd name="connsiteY6" fmla="*/ 186696 h 901078"/>
                      <a:gd name="connsiteX7" fmla="*/ 229915 w 556592"/>
                      <a:gd name="connsiteY7" fmla="*/ 177171 h 901078"/>
                      <a:gd name="connsiteX8" fmla="*/ 220390 w 556592"/>
                      <a:gd name="connsiteY8" fmla="*/ 144786 h 901078"/>
                      <a:gd name="connsiteX9" fmla="*/ 224200 w 556592"/>
                      <a:gd name="connsiteY9" fmla="*/ 106686 h 901078"/>
                      <a:gd name="connsiteX10" fmla="*/ 248965 w 556592"/>
                      <a:gd name="connsiteY10" fmla="*/ 87636 h 901078"/>
                      <a:gd name="connsiteX11" fmla="*/ 281350 w 556592"/>
                      <a:gd name="connsiteY11" fmla="*/ 99066 h 901078"/>
                      <a:gd name="connsiteX12" fmla="*/ 288970 w 556592"/>
                      <a:gd name="connsiteY12" fmla="*/ 133356 h 901078"/>
                      <a:gd name="connsiteX13" fmla="*/ 285160 w 556592"/>
                      <a:gd name="connsiteY13" fmla="*/ 167646 h 901078"/>
                      <a:gd name="connsiteX14" fmla="*/ 300400 w 556592"/>
                      <a:gd name="connsiteY14" fmla="*/ 175266 h 901078"/>
                      <a:gd name="connsiteX15" fmla="*/ 342310 w 556592"/>
                      <a:gd name="connsiteY15" fmla="*/ 152406 h 901078"/>
                      <a:gd name="connsiteX16" fmla="*/ 384220 w 556592"/>
                      <a:gd name="connsiteY16" fmla="*/ 140976 h 901078"/>
                      <a:gd name="connsiteX17" fmla="*/ 426130 w 556592"/>
                      <a:gd name="connsiteY17" fmla="*/ 102876 h 901078"/>
                      <a:gd name="connsiteX18" fmla="*/ 487090 w 556592"/>
                      <a:gd name="connsiteY18" fmla="*/ 60966 h 901078"/>
                      <a:gd name="connsiteX19" fmla="*/ 496615 w 556592"/>
                      <a:gd name="connsiteY19" fmla="*/ 19056 h 901078"/>
                      <a:gd name="connsiteX20" fmla="*/ 504235 w 556592"/>
                      <a:gd name="connsiteY20" fmla="*/ 41916 h 901078"/>
                      <a:gd name="connsiteX21" fmla="*/ 523285 w 556592"/>
                      <a:gd name="connsiteY21" fmla="*/ 17151 h 901078"/>
                      <a:gd name="connsiteX22" fmla="*/ 555670 w 556592"/>
                      <a:gd name="connsiteY22" fmla="*/ 19056 h 901078"/>
                      <a:gd name="connsiteX23" fmla="*/ 544240 w 556592"/>
                      <a:gd name="connsiteY23" fmla="*/ 51441 h 901078"/>
                      <a:gd name="connsiteX24" fmla="*/ 508045 w 556592"/>
                      <a:gd name="connsiteY24" fmla="*/ 76206 h 901078"/>
                      <a:gd name="connsiteX25" fmla="*/ 462325 w 556592"/>
                      <a:gd name="connsiteY25" fmla="*/ 123831 h 901078"/>
                      <a:gd name="connsiteX26" fmla="*/ 416605 w 556592"/>
                      <a:gd name="connsiteY26" fmla="*/ 169551 h 901078"/>
                      <a:gd name="connsiteX27" fmla="*/ 365170 w 556592"/>
                      <a:gd name="connsiteY27" fmla="*/ 220986 h 901078"/>
                      <a:gd name="connsiteX28" fmla="*/ 363265 w 556592"/>
                      <a:gd name="connsiteY28" fmla="*/ 280041 h 901078"/>
                      <a:gd name="connsiteX29" fmla="*/ 363265 w 556592"/>
                      <a:gd name="connsiteY29" fmla="*/ 348621 h 901078"/>
                      <a:gd name="connsiteX30" fmla="*/ 355645 w 556592"/>
                      <a:gd name="connsiteY30" fmla="*/ 405771 h 901078"/>
                      <a:gd name="connsiteX31" fmla="*/ 361360 w 556592"/>
                      <a:gd name="connsiteY31" fmla="*/ 480066 h 901078"/>
                      <a:gd name="connsiteX32" fmla="*/ 368980 w 556592"/>
                      <a:gd name="connsiteY32" fmla="*/ 550551 h 901078"/>
                      <a:gd name="connsiteX33" fmla="*/ 376600 w 556592"/>
                      <a:gd name="connsiteY33" fmla="*/ 632466 h 901078"/>
                      <a:gd name="connsiteX34" fmla="*/ 378505 w 556592"/>
                      <a:gd name="connsiteY34" fmla="*/ 716286 h 901078"/>
                      <a:gd name="connsiteX35" fmla="*/ 372790 w 556592"/>
                      <a:gd name="connsiteY35" fmla="*/ 800106 h 901078"/>
                      <a:gd name="connsiteX36" fmla="*/ 382315 w 556592"/>
                      <a:gd name="connsiteY36" fmla="*/ 857256 h 901078"/>
                      <a:gd name="connsiteX37" fmla="*/ 357550 w 556592"/>
                      <a:gd name="connsiteY37" fmla="*/ 872496 h 901078"/>
                      <a:gd name="connsiteX38" fmla="*/ 342310 w 556592"/>
                      <a:gd name="connsiteY38" fmla="*/ 862971 h 901078"/>
                      <a:gd name="connsiteX39" fmla="*/ 338500 w 556592"/>
                      <a:gd name="connsiteY39" fmla="*/ 815346 h 901078"/>
                      <a:gd name="connsiteX40" fmla="*/ 344215 w 556592"/>
                      <a:gd name="connsiteY40" fmla="*/ 775341 h 901078"/>
                      <a:gd name="connsiteX41" fmla="*/ 327070 w 556592"/>
                      <a:gd name="connsiteY41" fmla="*/ 718191 h 901078"/>
                      <a:gd name="connsiteX42" fmla="*/ 328975 w 556592"/>
                      <a:gd name="connsiteY42" fmla="*/ 680091 h 901078"/>
                      <a:gd name="connsiteX43" fmla="*/ 328975 w 556592"/>
                      <a:gd name="connsiteY43" fmla="*/ 647706 h 901078"/>
                      <a:gd name="connsiteX44" fmla="*/ 306115 w 556592"/>
                      <a:gd name="connsiteY44" fmla="*/ 577221 h 901078"/>
                      <a:gd name="connsiteX45" fmla="*/ 290875 w 556592"/>
                      <a:gd name="connsiteY45" fmla="*/ 539121 h 901078"/>
                      <a:gd name="connsiteX46" fmla="*/ 279445 w 556592"/>
                      <a:gd name="connsiteY46" fmla="*/ 609606 h 901078"/>
                      <a:gd name="connsiteX47" fmla="*/ 273730 w 556592"/>
                      <a:gd name="connsiteY47" fmla="*/ 683901 h 901078"/>
                      <a:gd name="connsiteX48" fmla="*/ 281350 w 556592"/>
                      <a:gd name="connsiteY48" fmla="*/ 765816 h 901078"/>
                      <a:gd name="connsiteX49" fmla="*/ 268015 w 556592"/>
                      <a:gd name="connsiteY49" fmla="*/ 811536 h 901078"/>
                      <a:gd name="connsiteX50" fmla="*/ 273730 w 556592"/>
                      <a:gd name="connsiteY50" fmla="*/ 847731 h 901078"/>
                      <a:gd name="connsiteX51" fmla="*/ 269920 w 556592"/>
                      <a:gd name="connsiteY51" fmla="*/ 882021 h 901078"/>
                      <a:gd name="connsiteX52" fmla="*/ 237535 w 556592"/>
                      <a:gd name="connsiteY52" fmla="*/ 901071 h 901078"/>
                      <a:gd name="connsiteX53" fmla="*/ 218485 w 556592"/>
                      <a:gd name="connsiteY53" fmla="*/ 880116 h 901078"/>
                      <a:gd name="connsiteX54" fmla="*/ 239440 w 556592"/>
                      <a:gd name="connsiteY54" fmla="*/ 817251 h 901078"/>
                      <a:gd name="connsiteX55" fmla="*/ 228010 w 556592"/>
                      <a:gd name="connsiteY55" fmla="*/ 760101 h 901078"/>
                      <a:gd name="connsiteX56" fmla="*/ 218485 w 556592"/>
                      <a:gd name="connsiteY56" fmla="*/ 714381 h 901078"/>
                      <a:gd name="connsiteX57" fmla="*/ 226105 w 556592"/>
                      <a:gd name="connsiteY57" fmla="*/ 687711 h 901078"/>
                      <a:gd name="connsiteX58" fmla="*/ 216580 w 556592"/>
                      <a:gd name="connsiteY58" fmla="*/ 582936 h 901078"/>
                      <a:gd name="connsiteX59" fmla="*/ 201340 w 556592"/>
                      <a:gd name="connsiteY59" fmla="*/ 525786 h 901078"/>
                      <a:gd name="connsiteX60" fmla="*/ 208960 w 556592"/>
                      <a:gd name="connsiteY60" fmla="*/ 476256 h 901078"/>
                      <a:gd name="connsiteX61" fmla="*/ 208960 w 556592"/>
                      <a:gd name="connsiteY61" fmla="*/ 405771 h 901078"/>
                      <a:gd name="connsiteX62" fmla="*/ 193720 w 556592"/>
                      <a:gd name="connsiteY62" fmla="*/ 358146 h 901078"/>
                      <a:gd name="connsiteX63" fmla="*/ 188005 w 556592"/>
                      <a:gd name="connsiteY63" fmla="*/ 291471 h 901078"/>
                      <a:gd name="connsiteX64" fmla="*/ 186100 w 556592"/>
                      <a:gd name="connsiteY64" fmla="*/ 270516 h 901078"/>
                      <a:gd name="connsiteX65" fmla="*/ 134665 w 556592"/>
                      <a:gd name="connsiteY65" fmla="*/ 198126 h 901078"/>
                      <a:gd name="connsiteX66" fmla="*/ 94660 w 556592"/>
                      <a:gd name="connsiteY66" fmla="*/ 160026 h 901078"/>
                      <a:gd name="connsiteX67" fmla="*/ 58465 w 556592"/>
                      <a:gd name="connsiteY67" fmla="*/ 108591 h 901078"/>
                      <a:gd name="connsiteX68" fmla="*/ 35605 w 556592"/>
                      <a:gd name="connsiteY68" fmla="*/ 70491 h 901078"/>
                      <a:gd name="connsiteX69" fmla="*/ 1315 w 556592"/>
                      <a:gd name="connsiteY69" fmla="*/ 49536 h 901078"/>
                      <a:gd name="connsiteX70" fmla="*/ 27985 w 556592"/>
                      <a:gd name="connsiteY70" fmla="*/ 6 h 901078"/>
                      <a:gd name="connsiteX0" fmla="*/ 42354 w 570961"/>
                      <a:gd name="connsiteY0" fmla="*/ 4607 h 905679"/>
                      <a:gd name="connsiteX1" fmla="*/ 69024 w 570961"/>
                      <a:gd name="connsiteY1" fmla="*/ 57947 h 905679"/>
                      <a:gd name="connsiteX2" fmla="*/ 105219 w 570961"/>
                      <a:gd name="connsiteY2" fmla="*/ 82712 h 905679"/>
                      <a:gd name="connsiteX3" fmla="*/ 133794 w 570961"/>
                      <a:gd name="connsiteY3" fmla="*/ 117002 h 905679"/>
                      <a:gd name="connsiteX4" fmla="*/ 162369 w 570961"/>
                      <a:gd name="connsiteY4" fmla="*/ 147482 h 905679"/>
                      <a:gd name="connsiteX5" fmla="*/ 202374 w 570961"/>
                      <a:gd name="connsiteY5" fmla="*/ 176057 h 905679"/>
                      <a:gd name="connsiteX6" fmla="*/ 229044 w 570961"/>
                      <a:gd name="connsiteY6" fmla="*/ 191297 h 905679"/>
                      <a:gd name="connsiteX7" fmla="*/ 244284 w 570961"/>
                      <a:gd name="connsiteY7" fmla="*/ 181772 h 905679"/>
                      <a:gd name="connsiteX8" fmla="*/ 234759 w 570961"/>
                      <a:gd name="connsiteY8" fmla="*/ 149387 h 905679"/>
                      <a:gd name="connsiteX9" fmla="*/ 238569 w 570961"/>
                      <a:gd name="connsiteY9" fmla="*/ 111287 h 905679"/>
                      <a:gd name="connsiteX10" fmla="*/ 263334 w 570961"/>
                      <a:gd name="connsiteY10" fmla="*/ 92237 h 905679"/>
                      <a:gd name="connsiteX11" fmla="*/ 295719 w 570961"/>
                      <a:gd name="connsiteY11" fmla="*/ 103667 h 905679"/>
                      <a:gd name="connsiteX12" fmla="*/ 303339 w 570961"/>
                      <a:gd name="connsiteY12" fmla="*/ 137957 h 905679"/>
                      <a:gd name="connsiteX13" fmla="*/ 299529 w 570961"/>
                      <a:gd name="connsiteY13" fmla="*/ 172247 h 905679"/>
                      <a:gd name="connsiteX14" fmla="*/ 314769 w 570961"/>
                      <a:gd name="connsiteY14" fmla="*/ 179867 h 905679"/>
                      <a:gd name="connsiteX15" fmla="*/ 356679 w 570961"/>
                      <a:gd name="connsiteY15" fmla="*/ 157007 h 905679"/>
                      <a:gd name="connsiteX16" fmla="*/ 398589 w 570961"/>
                      <a:gd name="connsiteY16" fmla="*/ 145577 h 905679"/>
                      <a:gd name="connsiteX17" fmla="*/ 440499 w 570961"/>
                      <a:gd name="connsiteY17" fmla="*/ 107477 h 905679"/>
                      <a:gd name="connsiteX18" fmla="*/ 501459 w 570961"/>
                      <a:gd name="connsiteY18" fmla="*/ 65567 h 905679"/>
                      <a:gd name="connsiteX19" fmla="*/ 510984 w 570961"/>
                      <a:gd name="connsiteY19" fmla="*/ 23657 h 905679"/>
                      <a:gd name="connsiteX20" fmla="*/ 518604 w 570961"/>
                      <a:gd name="connsiteY20" fmla="*/ 46517 h 905679"/>
                      <a:gd name="connsiteX21" fmla="*/ 537654 w 570961"/>
                      <a:gd name="connsiteY21" fmla="*/ 21752 h 905679"/>
                      <a:gd name="connsiteX22" fmla="*/ 570039 w 570961"/>
                      <a:gd name="connsiteY22" fmla="*/ 23657 h 905679"/>
                      <a:gd name="connsiteX23" fmla="*/ 558609 w 570961"/>
                      <a:gd name="connsiteY23" fmla="*/ 56042 h 905679"/>
                      <a:gd name="connsiteX24" fmla="*/ 522414 w 570961"/>
                      <a:gd name="connsiteY24" fmla="*/ 80807 h 905679"/>
                      <a:gd name="connsiteX25" fmla="*/ 476694 w 570961"/>
                      <a:gd name="connsiteY25" fmla="*/ 128432 h 905679"/>
                      <a:gd name="connsiteX26" fmla="*/ 430974 w 570961"/>
                      <a:gd name="connsiteY26" fmla="*/ 174152 h 905679"/>
                      <a:gd name="connsiteX27" fmla="*/ 379539 w 570961"/>
                      <a:gd name="connsiteY27" fmla="*/ 225587 h 905679"/>
                      <a:gd name="connsiteX28" fmla="*/ 377634 w 570961"/>
                      <a:gd name="connsiteY28" fmla="*/ 284642 h 905679"/>
                      <a:gd name="connsiteX29" fmla="*/ 377634 w 570961"/>
                      <a:gd name="connsiteY29" fmla="*/ 353222 h 905679"/>
                      <a:gd name="connsiteX30" fmla="*/ 370014 w 570961"/>
                      <a:gd name="connsiteY30" fmla="*/ 410372 h 905679"/>
                      <a:gd name="connsiteX31" fmla="*/ 375729 w 570961"/>
                      <a:gd name="connsiteY31" fmla="*/ 484667 h 905679"/>
                      <a:gd name="connsiteX32" fmla="*/ 383349 w 570961"/>
                      <a:gd name="connsiteY32" fmla="*/ 555152 h 905679"/>
                      <a:gd name="connsiteX33" fmla="*/ 390969 w 570961"/>
                      <a:gd name="connsiteY33" fmla="*/ 637067 h 905679"/>
                      <a:gd name="connsiteX34" fmla="*/ 392874 w 570961"/>
                      <a:gd name="connsiteY34" fmla="*/ 720887 h 905679"/>
                      <a:gd name="connsiteX35" fmla="*/ 387159 w 570961"/>
                      <a:gd name="connsiteY35" fmla="*/ 804707 h 905679"/>
                      <a:gd name="connsiteX36" fmla="*/ 396684 w 570961"/>
                      <a:gd name="connsiteY36" fmla="*/ 861857 h 905679"/>
                      <a:gd name="connsiteX37" fmla="*/ 371919 w 570961"/>
                      <a:gd name="connsiteY37" fmla="*/ 877097 h 905679"/>
                      <a:gd name="connsiteX38" fmla="*/ 356679 w 570961"/>
                      <a:gd name="connsiteY38" fmla="*/ 867572 h 905679"/>
                      <a:gd name="connsiteX39" fmla="*/ 352869 w 570961"/>
                      <a:gd name="connsiteY39" fmla="*/ 819947 h 905679"/>
                      <a:gd name="connsiteX40" fmla="*/ 358584 w 570961"/>
                      <a:gd name="connsiteY40" fmla="*/ 779942 h 905679"/>
                      <a:gd name="connsiteX41" fmla="*/ 341439 w 570961"/>
                      <a:gd name="connsiteY41" fmla="*/ 722792 h 905679"/>
                      <a:gd name="connsiteX42" fmla="*/ 343344 w 570961"/>
                      <a:gd name="connsiteY42" fmla="*/ 684692 h 905679"/>
                      <a:gd name="connsiteX43" fmla="*/ 343344 w 570961"/>
                      <a:gd name="connsiteY43" fmla="*/ 652307 h 905679"/>
                      <a:gd name="connsiteX44" fmla="*/ 320484 w 570961"/>
                      <a:gd name="connsiteY44" fmla="*/ 581822 h 905679"/>
                      <a:gd name="connsiteX45" fmla="*/ 305244 w 570961"/>
                      <a:gd name="connsiteY45" fmla="*/ 543722 h 905679"/>
                      <a:gd name="connsiteX46" fmla="*/ 293814 w 570961"/>
                      <a:gd name="connsiteY46" fmla="*/ 614207 h 905679"/>
                      <a:gd name="connsiteX47" fmla="*/ 288099 w 570961"/>
                      <a:gd name="connsiteY47" fmla="*/ 688502 h 905679"/>
                      <a:gd name="connsiteX48" fmla="*/ 295719 w 570961"/>
                      <a:gd name="connsiteY48" fmla="*/ 770417 h 905679"/>
                      <a:gd name="connsiteX49" fmla="*/ 282384 w 570961"/>
                      <a:gd name="connsiteY49" fmla="*/ 816137 h 905679"/>
                      <a:gd name="connsiteX50" fmla="*/ 288099 w 570961"/>
                      <a:gd name="connsiteY50" fmla="*/ 852332 h 905679"/>
                      <a:gd name="connsiteX51" fmla="*/ 284289 w 570961"/>
                      <a:gd name="connsiteY51" fmla="*/ 886622 h 905679"/>
                      <a:gd name="connsiteX52" fmla="*/ 251904 w 570961"/>
                      <a:gd name="connsiteY52" fmla="*/ 905672 h 905679"/>
                      <a:gd name="connsiteX53" fmla="*/ 232854 w 570961"/>
                      <a:gd name="connsiteY53" fmla="*/ 884717 h 905679"/>
                      <a:gd name="connsiteX54" fmla="*/ 253809 w 570961"/>
                      <a:gd name="connsiteY54" fmla="*/ 821852 h 905679"/>
                      <a:gd name="connsiteX55" fmla="*/ 242379 w 570961"/>
                      <a:gd name="connsiteY55" fmla="*/ 764702 h 905679"/>
                      <a:gd name="connsiteX56" fmla="*/ 232854 w 570961"/>
                      <a:gd name="connsiteY56" fmla="*/ 718982 h 905679"/>
                      <a:gd name="connsiteX57" fmla="*/ 240474 w 570961"/>
                      <a:gd name="connsiteY57" fmla="*/ 692312 h 905679"/>
                      <a:gd name="connsiteX58" fmla="*/ 230949 w 570961"/>
                      <a:gd name="connsiteY58" fmla="*/ 587537 h 905679"/>
                      <a:gd name="connsiteX59" fmla="*/ 215709 w 570961"/>
                      <a:gd name="connsiteY59" fmla="*/ 530387 h 905679"/>
                      <a:gd name="connsiteX60" fmla="*/ 223329 w 570961"/>
                      <a:gd name="connsiteY60" fmla="*/ 480857 h 905679"/>
                      <a:gd name="connsiteX61" fmla="*/ 223329 w 570961"/>
                      <a:gd name="connsiteY61" fmla="*/ 410372 h 905679"/>
                      <a:gd name="connsiteX62" fmla="*/ 208089 w 570961"/>
                      <a:gd name="connsiteY62" fmla="*/ 362747 h 905679"/>
                      <a:gd name="connsiteX63" fmla="*/ 202374 w 570961"/>
                      <a:gd name="connsiteY63" fmla="*/ 296072 h 905679"/>
                      <a:gd name="connsiteX64" fmla="*/ 200469 w 570961"/>
                      <a:gd name="connsiteY64" fmla="*/ 275117 h 905679"/>
                      <a:gd name="connsiteX65" fmla="*/ 149034 w 570961"/>
                      <a:gd name="connsiteY65" fmla="*/ 202727 h 905679"/>
                      <a:gd name="connsiteX66" fmla="*/ 109029 w 570961"/>
                      <a:gd name="connsiteY66" fmla="*/ 164627 h 905679"/>
                      <a:gd name="connsiteX67" fmla="*/ 72834 w 570961"/>
                      <a:gd name="connsiteY67" fmla="*/ 113192 h 905679"/>
                      <a:gd name="connsiteX68" fmla="*/ 49974 w 570961"/>
                      <a:gd name="connsiteY68" fmla="*/ 75092 h 905679"/>
                      <a:gd name="connsiteX69" fmla="*/ 15684 w 570961"/>
                      <a:gd name="connsiteY69" fmla="*/ 54137 h 905679"/>
                      <a:gd name="connsiteX70" fmla="*/ 1026 w 570961"/>
                      <a:gd name="connsiteY70" fmla="*/ 8411 h 905679"/>
                      <a:gd name="connsiteX71" fmla="*/ 42354 w 570961"/>
                      <a:gd name="connsiteY71" fmla="*/ 4607 h 90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570961" h="905679">
                        <a:moveTo>
                          <a:pt x="42354" y="4607"/>
                        </a:moveTo>
                        <a:cubicBezTo>
                          <a:pt x="53687" y="12863"/>
                          <a:pt x="58547" y="44930"/>
                          <a:pt x="69024" y="57947"/>
                        </a:cubicBezTo>
                        <a:cubicBezTo>
                          <a:pt x="79501" y="70964"/>
                          <a:pt x="94424" y="72870"/>
                          <a:pt x="105219" y="82712"/>
                        </a:cubicBezTo>
                        <a:cubicBezTo>
                          <a:pt x="116014" y="92554"/>
                          <a:pt x="124269" y="106207"/>
                          <a:pt x="133794" y="117002"/>
                        </a:cubicBezTo>
                        <a:cubicBezTo>
                          <a:pt x="143319" y="127797"/>
                          <a:pt x="150939" y="137640"/>
                          <a:pt x="162369" y="147482"/>
                        </a:cubicBezTo>
                        <a:cubicBezTo>
                          <a:pt x="173799" y="157324"/>
                          <a:pt x="191262" y="168755"/>
                          <a:pt x="202374" y="176057"/>
                        </a:cubicBezTo>
                        <a:cubicBezTo>
                          <a:pt x="213487" y="183360"/>
                          <a:pt x="222059" y="190345"/>
                          <a:pt x="229044" y="191297"/>
                        </a:cubicBezTo>
                        <a:cubicBezTo>
                          <a:pt x="236029" y="192249"/>
                          <a:pt x="243332" y="188757"/>
                          <a:pt x="244284" y="181772"/>
                        </a:cubicBezTo>
                        <a:cubicBezTo>
                          <a:pt x="245236" y="174787"/>
                          <a:pt x="235712" y="161135"/>
                          <a:pt x="234759" y="149387"/>
                        </a:cubicBezTo>
                        <a:cubicBezTo>
                          <a:pt x="233807" y="137640"/>
                          <a:pt x="233806" y="120812"/>
                          <a:pt x="238569" y="111287"/>
                        </a:cubicBezTo>
                        <a:cubicBezTo>
                          <a:pt x="243332" y="101762"/>
                          <a:pt x="253809" y="93507"/>
                          <a:pt x="263334" y="92237"/>
                        </a:cubicBezTo>
                        <a:cubicBezTo>
                          <a:pt x="272859" y="90967"/>
                          <a:pt x="289052" y="96047"/>
                          <a:pt x="295719" y="103667"/>
                        </a:cubicBezTo>
                        <a:cubicBezTo>
                          <a:pt x="302386" y="111287"/>
                          <a:pt x="302704" y="126527"/>
                          <a:pt x="303339" y="137957"/>
                        </a:cubicBezTo>
                        <a:cubicBezTo>
                          <a:pt x="303974" y="149387"/>
                          <a:pt x="297624" y="165262"/>
                          <a:pt x="299529" y="172247"/>
                        </a:cubicBezTo>
                        <a:cubicBezTo>
                          <a:pt x="301434" y="179232"/>
                          <a:pt x="305244" y="182407"/>
                          <a:pt x="314769" y="179867"/>
                        </a:cubicBezTo>
                        <a:cubicBezTo>
                          <a:pt x="324294" y="177327"/>
                          <a:pt x="342709" y="162722"/>
                          <a:pt x="356679" y="157007"/>
                        </a:cubicBezTo>
                        <a:cubicBezTo>
                          <a:pt x="370649" y="151292"/>
                          <a:pt x="384619" y="153832"/>
                          <a:pt x="398589" y="145577"/>
                        </a:cubicBezTo>
                        <a:cubicBezTo>
                          <a:pt x="412559" y="137322"/>
                          <a:pt x="423354" y="120812"/>
                          <a:pt x="440499" y="107477"/>
                        </a:cubicBezTo>
                        <a:cubicBezTo>
                          <a:pt x="457644" y="94142"/>
                          <a:pt x="489712" y="79537"/>
                          <a:pt x="501459" y="65567"/>
                        </a:cubicBezTo>
                        <a:cubicBezTo>
                          <a:pt x="513206" y="51597"/>
                          <a:pt x="508127" y="26832"/>
                          <a:pt x="510984" y="23657"/>
                        </a:cubicBezTo>
                        <a:cubicBezTo>
                          <a:pt x="513841" y="20482"/>
                          <a:pt x="514159" y="46835"/>
                          <a:pt x="518604" y="46517"/>
                        </a:cubicBezTo>
                        <a:cubicBezTo>
                          <a:pt x="523049" y="46199"/>
                          <a:pt x="529082" y="25562"/>
                          <a:pt x="537654" y="21752"/>
                        </a:cubicBezTo>
                        <a:cubicBezTo>
                          <a:pt x="546227" y="17942"/>
                          <a:pt x="566547" y="17942"/>
                          <a:pt x="570039" y="23657"/>
                        </a:cubicBezTo>
                        <a:cubicBezTo>
                          <a:pt x="573531" y="29372"/>
                          <a:pt x="566546" y="46517"/>
                          <a:pt x="558609" y="56042"/>
                        </a:cubicBezTo>
                        <a:cubicBezTo>
                          <a:pt x="550672" y="65567"/>
                          <a:pt x="536067" y="68742"/>
                          <a:pt x="522414" y="80807"/>
                        </a:cubicBezTo>
                        <a:cubicBezTo>
                          <a:pt x="508761" y="92872"/>
                          <a:pt x="491934" y="112875"/>
                          <a:pt x="476694" y="128432"/>
                        </a:cubicBezTo>
                        <a:cubicBezTo>
                          <a:pt x="461454" y="143989"/>
                          <a:pt x="430974" y="174152"/>
                          <a:pt x="430974" y="174152"/>
                        </a:cubicBezTo>
                        <a:cubicBezTo>
                          <a:pt x="414782" y="190344"/>
                          <a:pt x="388429" y="207172"/>
                          <a:pt x="379539" y="225587"/>
                        </a:cubicBezTo>
                        <a:cubicBezTo>
                          <a:pt x="370649" y="244002"/>
                          <a:pt x="377951" y="263370"/>
                          <a:pt x="377634" y="284642"/>
                        </a:cubicBezTo>
                        <a:cubicBezTo>
                          <a:pt x="377317" y="305914"/>
                          <a:pt x="378904" y="332267"/>
                          <a:pt x="377634" y="353222"/>
                        </a:cubicBezTo>
                        <a:cubicBezTo>
                          <a:pt x="376364" y="374177"/>
                          <a:pt x="370332" y="388465"/>
                          <a:pt x="370014" y="410372"/>
                        </a:cubicBezTo>
                        <a:cubicBezTo>
                          <a:pt x="369697" y="432280"/>
                          <a:pt x="373507" y="460537"/>
                          <a:pt x="375729" y="484667"/>
                        </a:cubicBezTo>
                        <a:cubicBezTo>
                          <a:pt x="377951" y="508797"/>
                          <a:pt x="380809" y="529752"/>
                          <a:pt x="383349" y="555152"/>
                        </a:cubicBezTo>
                        <a:cubicBezTo>
                          <a:pt x="385889" y="580552"/>
                          <a:pt x="389382" y="609445"/>
                          <a:pt x="390969" y="637067"/>
                        </a:cubicBezTo>
                        <a:cubicBezTo>
                          <a:pt x="392556" y="664689"/>
                          <a:pt x="393509" y="692947"/>
                          <a:pt x="392874" y="720887"/>
                        </a:cubicBezTo>
                        <a:cubicBezTo>
                          <a:pt x="392239" y="748827"/>
                          <a:pt x="386524" y="781212"/>
                          <a:pt x="387159" y="804707"/>
                        </a:cubicBezTo>
                        <a:cubicBezTo>
                          <a:pt x="387794" y="828202"/>
                          <a:pt x="399224" y="849792"/>
                          <a:pt x="396684" y="861857"/>
                        </a:cubicBezTo>
                        <a:cubicBezTo>
                          <a:pt x="394144" y="873922"/>
                          <a:pt x="378587" y="876145"/>
                          <a:pt x="371919" y="877097"/>
                        </a:cubicBezTo>
                        <a:cubicBezTo>
                          <a:pt x="365252" y="878050"/>
                          <a:pt x="359854" y="877097"/>
                          <a:pt x="356679" y="867572"/>
                        </a:cubicBezTo>
                        <a:cubicBezTo>
                          <a:pt x="353504" y="858047"/>
                          <a:pt x="352552" y="834552"/>
                          <a:pt x="352869" y="819947"/>
                        </a:cubicBezTo>
                        <a:cubicBezTo>
                          <a:pt x="353187" y="805342"/>
                          <a:pt x="360489" y="796134"/>
                          <a:pt x="358584" y="779942"/>
                        </a:cubicBezTo>
                        <a:cubicBezTo>
                          <a:pt x="356679" y="763750"/>
                          <a:pt x="343979" y="738667"/>
                          <a:pt x="341439" y="722792"/>
                        </a:cubicBezTo>
                        <a:cubicBezTo>
                          <a:pt x="338899" y="706917"/>
                          <a:pt x="343027" y="696439"/>
                          <a:pt x="343344" y="684692"/>
                        </a:cubicBezTo>
                        <a:cubicBezTo>
                          <a:pt x="343661" y="672945"/>
                          <a:pt x="347154" y="669452"/>
                          <a:pt x="343344" y="652307"/>
                        </a:cubicBezTo>
                        <a:cubicBezTo>
                          <a:pt x="339534" y="635162"/>
                          <a:pt x="326834" y="599919"/>
                          <a:pt x="320484" y="581822"/>
                        </a:cubicBezTo>
                        <a:cubicBezTo>
                          <a:pt x="314134" y="563725"/>
                          <a:pt x="309689" y="538325"/>
                          <a:pt x="305244" y="543722"/>
                        </a:cubicBezTo>
                        <a:cubicBezTo>
                          <a:pt x="300799" y="549120"/>
                          <a:pt x="296671" y="590077"/>
                          <a:pt x="293814" y="614207"/>
                        </a:cubicBezTo>
                        <a:cubicBezTo>
                          <a:pt x="290957" y="638337"/>
                          <a:pt x="287782" y="662467"/>
                          <a:pt x="288099" y="688502"/>
                        </a:cubicBezTo>
                        <a:cubicBezTo>
                          <a:pt x="288416" y="714537"/>
                          <a:pt x="296671" y="749145"/>
                          <a:pt x="295719" y="770417"/>
                        </a:cubicBezTo>
                        <a:cubicBezTo>
                          <a:pt x="294767" y="791689"/>
                          <a:pt x="283654" y="802485"/>
                          <a:pt x="282384" y="816137"/>
                        </a:cubicBezTo>
                        <a:cubicBezTo>
                          <a:pt x="281114" y="829789"/>
                          <a:pt x="287782" y="840585"/>
                          <a:pt x="288099" y="852332"/>
                        </a:cubicBezTo>
                        <a:cubicBezTo>
                          <a:pt x="288416" y="864079"/>
                          <a:pt x="290322" y="877732"/>
                          <a:pt x="284289" y="886622"/>
                        </a:cubicBezTo>
                        <a:cubicBezTo>
                          <a:pt x="278256" y="895512"/>
                          <a:pt x="260476" y="905989"/>
                          <a:pt x="251904" y="905672"/>
                        </a:cubicBezTo>
                        <a:cubicBezTo>
                          <a:pt x="243332" y="905355"/>
                          <a:pt x="232537" y="898687"/>
                          <a:pt x="232854" y="884717"/>
                        </a:cubicBezTo>
                        <a:cubicBezTo>
                          <a:pt x="233171" y="870747"/>
                          <a:pt x="252222" y="841855"/>
                          <a:pt x="253809" y="821852"/>
                        </a:cubicBezTo>
                        <a:cubicBezTo>
                          <a:pt x="255397" y="801850"/>
                          <a:pt x="245871" y="781847"/>
                          <a:pt x="242379" y="764702"/>
                        </a:cubicBezTo>
                        <a:cubicBezTo>
                          <a:pt x="238887" y="747557"/>
                          <a:pt x="233171" y="731047"/>
                          <a:pt x="232854" y="718982"/>
                        </a:cubicBezTo>
                        <a:cubicBezTo>
                          <a:pt x="232537" y="706917"/>
                          <a:pt x="240792" y="714220"/>
                          <a:pt x="240474" y="692312"/>
                        </a:cubicBezTo>
                        <a:cubicBezTo>
                          <a:pt x="240157" y="670405"/>
                          <a:pt x="235077" y="614525"/>
                          <a:pt x="230949" y="587537"/>
                        </a:cubicBezTo>
                        <a:cubicBezTo>
                          <a:pt x="226821" y="560549"/>
                          <a:pt x="216979" y="548167"/>
                          <a:pt x="215709" y="530387"/>
                        </a:cubicBezTo>
                        <a:cubicBezTo>
                          <a:pt x="214439" y="512607"/>
                          <a:pt x="222059" y="500859"/>
                          <a:pt x="223329" y="480857"/>
                        </a:cubicBezTo>
                        <a:cubicBezTo>
                          <a:pt x="224599" y="460855"/>
                          <a:pt x="225869" y="430057"/>
                          <a:pt x="223329" y="410372"/>
                        </a:cubicBezTo>
                        <a:cubicBezTo>
                          <a:pt x="220789" y="390687"/>
                          <a:pt x="211581" y="381797"/>
                          <a:pt x="208089" y="362747"/>
                        </a:cubicBezTo>
                        <a:cubicBezTo>
                          <a:pt x="204597" y="343697"/>
                          <a:pt x="203644" y="310677"/>
                          <a:pt x="202374" y="296072"/>
                        </a:cubicBezTo>
                        <a:cubicBezTo>
                          <a:pt x="201104" y="281467"/>
                          <a:pt x="209359" y="290674"/>
                          <a:pt x="200469" y="275117"/>
                        </a:cubicBezTo>
                        <a:cubicBezTo>
                          <a:pt x="191579" y="259560"/>
                          <a:pt x="164274" y="221142"/>
                          <a:pt x="149034" y="202727"/>
                        </a:cubicBezTo>
                        <a:cubicBezTo>
                          <a:pt x="133794" y="184312"/>
                          <a:pt x="121729" y="179549"/>
                          <a:pt x="109029" y="164627"/>
                        </a:cubicBezTo>
                        <a:cubicBezTo>
                          <a:pt x="96329" y="149705"/>
                          <a:pt x="82676" y="128114"/>
                          <a:pt x="72834" y="113192"/>
                        </a:cubicBezTo>
                        <a:cubicBezTo>
                          <a:pt x="62992" y="98270"/>
                          <a:pt x="59499" y="84934"/>
                          <a:pt x="49974" y="75092"/>
                        </a:cubicBezTo>
                        <a:cubicBezTo>
                          <a:pt x="40449" y="65250"/>
                          <a:pt x="23842" y="65250"/>
                          <a:pt x="15684" y="54137"/>
                        </a:cubicBezTo>
                        <a:cubicBezTo>
                          <a:pt x="7526" y="43024"/>
                          <a:pt x="-3419" y="16666"/>
                          <a:pt x="1026" y="8411"/>
                        </a:cubicBezTo>
                        <a:cubicBezTo>
                          <a:pt x="5471" y="156"/>
                          <a:pt x="31021" y="-3649"/>
                          <a:pt x="42354" y="4607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Dowolny kształt 195"/>
                  <p:cNvSpPr/>
                  <p:nvPr/>
                </p:nvSpPr>
                <p:spPr>
                  <a:xfrm>
                    <a:off x="207645" y="190500"/>
                    <a:ext cx="31664" cy="231873"/>
                  </a:xfrm>
                  <a:custGeom>
                    <a:avLst/>
                    <a:gdLst>
                      <a:gd name="connsiteX0" fmla="*/ 24006 w 31664"/>
                      <a:gd name="connsiteY0" fmla="*/ 12 h 231873"/>
                      <a:gd name="connsiteX1" fmla="*/ 1146 w 31664"/>
                      <a:gd name="connsiteY1" fmla="*/ 87642 h 231873"/>
                      <a:gd name="connsiteX2" fmla="*/ 4956 w 31664"/>
                      <a:gd name="connsiteY2" fmla="*/ 171462 h 231873"/>
                      <a:gd name="connsiteX3" fmla="*/ 18291 w 31664"/>
                      <a:gd name="connsiteY3" fmla="*/ 230517 h 231873"/>
                      <a:gd name="connsiteX4" fmla="*/ 31626 w 31664"/>
                      <a:gd name="connsiteY4" fmla="*/ 209562 h 231873"/>
                      <a:gd name="connsiteX5" fmla="*/ 22101 w 31664"/>
                      <a:gd name="connsiteY5" fmla="*/ 171462 h 231873"/>
                      <a:gd name="connsiteX6" fmla="*/ 14481 w 31664"/>
                      <a:gd name="connsiteY6" fmla="*/ 81927 h 231873"/>
                      <a:gd name="connsiteX7" fmla="*/ 24006 w 31664"/>
                      <a:gd name="connsiteY7" fmla="*/ 12 h 2318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64" h="231873">
                        <a:moveTo>
                          <a:pt x="24006" y="12"/>
                        </a:moveTo>
                        <a:cubicBezTo>
                          <a:pt x="21783" y="965"/>
                          <a:pt x="4321" y="59067"/>
                          <a:pt x="1146" y="87642"/>
                        </a:cubicBezTo>
                        <a:cubicBezTo>
                          <a:pt x="-2029" y="116217"/>
                          <a:pt x="2099" y="147650"/>
                          <a:pt x="4956" y="171462"/>
                        </a:cubicBezTo>
                        <a:cubicBezTo>
                          <a:pt x="7813" y="195274"/>
                          <a:pt x="13846" y="224167"/>
                          <a:pt x="18291" y="230517"/>
                        </a:cubicBezTo>
                        <a:cubicBezTo>
                          <a:pt x="22736" y="236867"/>
                          <a:pt x="30991" y="219404"/>
                          <a:pt x="31626" y="209562"/>
                        </a:cubicBezTo>
                        <a:cubicBezTo>
                          <a:pt x="32261" y="199720"/>
                          <a:pt x="24958" y="192734"/>
                          <a:pt x="22101" y="171462"/>
                        </a:cubicBezTo>
                        <a:cubicBezTo>
                          <a:pt x="19244" y="150190"/>
                          <a:pt x="10036" y="111772"/>
                          <a:pt x="14481" y="81927"/>
                        </a:cubicBezTo>
                        <a:cubicBezTo>
                          <a:pt x="18926" y="52082"/>
                          <a:pt x="26229" y="-941"/>
                          <a:pt x="24006" y="12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Dowolny kształt 196"/>
                  <p:cNvSpPr/>
                  <p:nvPr/>
                </p:nvSpPr>
                <p:spPr>
                  <a:xfrm>
                    <a:off x="228600" y="426720"/>
                    <a:ext cx="83820" cy="120015"/>
                  </a:xfrm>
                  <a:custGeom>
                    <a:avLst/>
                    <a:gdLst>
                      <a:gd name="connsiteX0" fmla="*/ 813 w 84378"/>
                      <a:gd name="connsiteY0" fmla="*/ 108 h 120326"/>
                      <a:gd name="connsiteX1" fmla="*/ 37008 w 84378"/>
                      <a:gd name="connsiteY1" fmla="*/ 57258 h 120326"/>
                      <a:gd name="connsiteX2" fmla="*/ 80823 w 84378"/>
                      <a:gd name="connsiteY2" fmla="*/ 101073 h 120326"/>
                      <a:gd name="connsiteX3" fmla="*/ 78918 w 84378"/>
                      <a:gd name="connsiteY3" fmla="*/ 120123 h 120326"/>
                      <a:gd name="connsiteX4" fmla="*/ 56058 w 84378"/>
                      <a:gd name="connsiteY4" fmla="*/ 108693 h 120326"/>
                      <a:gd name="connsiteX5" fmla="*/ 16053 w 84378"/>
                      <a:gd name="connsiteY5" fmla="*/ 72498 h 120326"/>
                      <a:gd name="connsiteX6" fmla="*/ 813 w 84378"/>
                      <a:gd name="connsiteY6" fmla="*/ 108 h 120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378" h="120326">
                        <a:moveTo>
                          <a:pt x="813" y="108"/>
                        </a:moveTo>
                        <a:cubicBezTo>
                          <a:pt x="4306" y="-2432"/>
                          <a:pt x="23673" y="40431"/>
                          <a:pt x="37008" y="57258"/>
                        </a:cubicBezTo>
                        <a:cubicBezTo>
                          <a:pt x="50343" y="74086"/>
                          <a:pt x="73838" y="90596"/>
                          <a:pt x="80823" y="101073"/>
                        </a:cubicBezTo>
                        <a:cubicBezTo>
                          <a:pt x="87808" y="111551"/>
                          <a:pt x="83045" y="118853"/>
                          <a:pt x="78918" y="120123"/>
                        </a:cubicBezTo>
                        <a:cubicBezTo>
                          <a:pt x="74791" y="121393"/>
                          <a:pt x="66535" y="116630"/>
                          <a:pt x="56058" y="108693"/>
                        </a:cubicBezTo>
                        <a:cubicBezTo>
                          <a:pt x="45581" y="100756"/>
                          <a:pt x="26530" y="84880"/>
                          <a:pt x="16053" y="72498"/>
                        </a:cubicBezTo>
                        <a:cubicBezTo>
                          <a:pt x="5576" y="60116"/>
                          <a:pt x="-2680" y="2648"/>
                          <a:pt x="813" y="108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Dowolny kształt 197"/>
                  <p:cNvSpPr/>
                  <p:nvPr/>
                </p:nvSpPr>
                <p:spPr>
                  <a:xfrm>
                    <a:off x="304800" y="424815"/>
                    <a:ext cx="66699" cy="121179"/>
                  </a:xfrm>
                  <a:custGeom>
                    <a:avLst/>
                    <a:gdLst>
                      <a:gd name="connsiteX0" fmla="*/ 65967 w 66699"/>
                      <a:gd name="connsiteY0" fmla="*/ 1 h 121179"/>
                      <a:gd name="connsiteX1" fmla="*/ 27867 w 66699"/>
                      <a:gd name="connsiteY1" fmla="*/ 72391 h 121179"/>
                      <a:gd name="connsiteX2" fmla="*/ 3102 w 66699"/>
                      <a:gd name="connsiteY2" fmla="*/ 97156 h 121179"/>
                      <a:gd name="connsiteX3" fmla="*/ 1197 w 66699"/>
                      <a:gd name="connsiteY3" fmla="*/ 106681 h 121179"/>
                      <a:gd name="connsiteX4" fmla="*/ 10722 w 66699"/>
                      <a:gd name="connsiteY4" fmla="*/ 120016 h 121179"/>
                      <a:gd name="connsiteX5" fmla="*/ 48822 w 66699"/>
                      <a:gd name="connsiteY5" fmla="*/ 74296 h 121179"/>
                      <a:gd name="connsiteX6" fmla="*/ 65967 w 66699"/>
                      <a:gd name="connsiteY6" fmla="*/ 1 h 121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699" h="121179">
                        <a:moveTo>
                          <a:pt x="65967" y="1"/>
                        </a:moveTo>
                        <a:cubicBezTo>
                          <a:pt x="62475" y="-316"/>
                          <a:pt x="38344" y="56199"/>
                          <a:pt x="27867" y="72391"/>
                        </a:cubicBezTo>
                        <a:cubicBezTo>
                          <a:pt x="17389" y="88584"/>
                          <a:pt x="7547" y="91441"/>
                          <a:pt x="3102" y="97156"/>
                        </a:cubicBezTo>
                        <a:cubicBezTo>
                          <a:pt x="-1343" y="102871"/>
                          <a:pt x="-73" y="102871"/>
                          <a:pt x="1197" y="106681"/>
                        </a:cubicBezTo>
                        <a:cubicBezTo>
                          <a:pt x="2467" y="110491"/>
                          <a:pt x="2785" y="125413"/>
                          <a:pt x="10722" y="120016"/>
                        </a:cubicBezTo>
                        <a:cubicBezTo>
                          <a:pt x="18659" y="114619"/>
                          <a:pt x="37710" y="89536"/>
                          <a:pt x="48822" y="74296"/>
                        </a:cubicBezTo>
                        <a:cubicBezTo>
                          <a:pt x="59934" y="59056"/>
                          <a:pt x="69459" y="318"/>
                          <a:pt x="65967" y="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Dowolny kształt 198"/>
                  <p:cNvSpPr/>
                  <p:nvPr/>
                </p:nvSpPr>
                <p:spPr>
                  <a:xfrm>
                    <a:off x="291465" y="177165"/>
                    <a:ext cx="70598" cy="265676"/>
                  </a:xfrm>
                  <a:custGeom>
                    <a:avLst/>
                    <a:gdLst>
                      <a:gd name="connsiteX0" fmla="*/ 30500 w 70598"/>
                      <a:gd name="connsiteY0" fmla="*/ 268 h 265676"/>
                      <a:gd name="connsiteX1" fmla="*/ 15260 w 70598"/>
                      <a:gd name="connsiteY1" fmla="*/ 74563 h 265676"/>
                      <a:gd name="connsiteX2" fmla="*/ 40025 w 70598"/>
                      <a:gd name="connsiteY2" fmla="*/ 154573 h 265676"/>
                      <a:gd name="connsiteX3" fmla="*/ 57170 w 70598"/>
                      <a:gd name="connsiteY3" fmla="*/ 215533 h 265676"/>
                      <a:gd name="connsiteX4" fmla="*/ 70505 w 70598"/>
                      <a:gd name="connsiteY4" fmla="*/ 246013 h 265676"/>
                      <a:gd name="connsiteX5" fmla="*/ 60980 w 70598"/>
                      <a:gd name="connsiteY5" fmla="*/ 263158 h 265676"/>
                      <a:gd name="connsiteX6" fmla="*/ 24785 w 70598"/>
                      <a:gd name="connsiteY6" fmla="*/ 190768 h 265676"/>
                      <a:gd name="connsiteX7" fmla="*/ 1925 w 70598"/>
                      <a:gd name="connsiteY7" fmla="*/ 106948 h 265676"/>
                      <a:gd name="connsiteX8" fmla="*/ 1925 w 70598"/>
                      <a:gd name="connsiteY8" fmla="*/ 51703 h 265676"/>
                      <a:gd name="connsiteX9" fmla="*/ 30500 w 70598"/>
                      <a:gd name="connsiteY9" fmla="*/ 268 h 265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0598" h="265676">
                        <a:moveTo>
                          <a:pt x="30500" y="268"/>
                        </a:moveTo>
                        <a:cubicBezTo>
                          <a:pt x="32723" y="4078"/>
                          <a:pt x="13673" y="48846"/>
                          <a:pt x="15260" y="74563"/>
                        </a:cubicBezTo>
                        <a:cubicBezTo>
                          <a:pt x="16847" y="100280"/>
                          <a:pt x="33040" y="131078"/>
                          <a:pt x="40025" y="154573"/>
                        </a:cubicBezTo>
                        <a:cubicBezTo>
                          <a:pt x="47010" y="178068"/>
                          <a:pt x="52090" y="200293"/>
                          <a:pt x="57170" y="215533"/>
                        </a:cubicBezTo>
                        <a:cubicBezTo>
                          <a:pt x="62250" y="230773"/>
                          <a:pt x="69870" y="238076"/>
                          <a:pt x="70505" y="246013"/>
                        </a:cubicBezTo>
                        <a:cubicBezTo>
                          <a:pt x="71140" y="253950"/>
                          <a:pt x="68600" y="272366"/>
                          <a:pt x="60980" y="263158"/>
                        </a:cubicBezTo>
                        <a:cubicBezTo>
                          <a:pt x="53360" y="253951"/>
                          <a:pt x="34628" y="216803"/>
                          <a:pt x="24785" y="190768"/>
                        </a:cubicBezTo>
                        <a:cubicBezTo>
                          <a:pt x="14942" y="164733"/>
                          <a:pt x="5735" y="130126"/>
                          <a:pt x="1925" y="106948"/>
                        </a:cubicBezTo>
                        <a:cubicBezTo>
                          <a:pt x="-1885" y="83771"/>
                          <a:pt x="972" y="69166"/>
                          <a:pt x="1925" y="51703"/>
                        </a:cubicBezTo>
                        <a:cubicBezTo>
                          <a:pt x="2877" y="34241"/>
                          <a:pt x="28277" y="-3542"/>
                          <a:pt x="30500" y="268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Dowolny kształt 199"/>
                  <p:cNvSpPr/>
                  <p:nvPr/>
                </p:nvSpPr>
                <p:spPr>
                  <a:xfrm>
                    <a:off x="203835" y="262890"/>
                    <a:ext cx="115293" cy="27890"/>
                  </a:xfrm>
                  <a:custGeom>
                    <a:avLst/>
                    <a:gdLst>
                      <a:gd name="connsiteX0" fmla="*/ 205 w 107168"/>
                      <a:gd name="connsiteY0" fmla="*/ 5715 h 24962"/>
                      <a:gd name="connsiteX1" fmla="*/ 72595 w 107168"/>
                      <a:gd name="connsiteY1" fmla="*/ 0 h 24962"/>
                      <a:gd name="connsiteX2" fmla="*/ 104980 w 107168"/>
                      <a:gd name="connsiteY2" fmla="*/ 7620 h 24962"/>
                      <a:gd name="connsiteX3" fmla="*/ 97360 w 107168"/>
                      <a:gd name="connsiteY3" fmla="*/ 24765 h 24962"/>
                      <a:gd name="connsiteX4" fmla="*/ 205 w 107168"/>
                      <a:gd name="connsiteY4" fmla="*/ 5715 h 24962"/>
                      <a:gd name="connsiteX0" fmla="*/ 8580 w 117443"/>
                      <a:gd name="connsiteY0" fmla="*/ 5754 h 28499"/>
                      <a:gd name="connsiteX1" fmla="*/ 80970 w 117443"/>
                      <a:gd name="connsiteY1" fmla="*/ 39 h 28499"/>
                      <a:gd name="connsiteX2" fmla="*/ 113355 w 117443"/>
                      <a:gd name="connsiteY2" fmla="*/ 7659 h 28499"/>
                      <a:gd name="connsiteX3" fmla="*/ 105735 w 117443"/>
                      <a:gd name="connsiteY3" fmla="*/ 24804 h 28499"/>
                      <a:gd name="connsiteX4" fmla="*/ 12202 w 117443"/>
                      <a:gd name="connsiteY4" fmla="*/ 26921 h 28499"/>
                      <a:gd name="connsiteX5" fmla="*/ 8580 w 117443"/>
                      <a:gd name="connsiteY5" fmla="*/ 5754 h 28499"/>
                      <a:gd name="connsiteX0" fmla="*/ 8580 w 115293"/>
                      <a:gd name="connsiteY0" fmla="*/ 5754 h 27890"/>
                      <a:gd name="connsiteX1" fmla="*/ 80970 w 115293"/>
                      <a:gd name="connsiteY1" fmla="*/ 39 h 27890"/>
                      <a:gd name="connsiteX2" fmla="*/ 113355 w 115293"/>
                      <a:gd name="connsiteY2" fmla="*/ 7659 h 27890"/>
                      <a:gd name="connsiteX3" fmla="*/ 105735 w 115293"/>
                      <a:gd name="connsiteY3" fmla="*/ 24804 h 27890"/>
                      <a:gd name="connsiteX4" fmla="*/ 57445 w 115293"/>
                      <a:gd name="connsiteY4" fmla="*/ 21374 h 27890"/>
                      <a:gd name="connsiteX5" fmla="*/ 12202 w 115293"/>
                      <a:gd name="connsiteY5" fmla="*/ 26921 h 27890"/>
                      <a:gd name="connsiteX6" fmla="*/ 8580 w 115293"/>
                      <a:gd name="connsiteY6" fmla="*/ 5754 h 2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293" h="27890">
                        <a:moveTo>
                          <a:pt x="8580" y="5754"/>
                        </a:moveTo>
                        <a:cubicBezTo>
                          <a:pt x="20041" y="1274"/>
                          <a:pt x="63508" y="-278"/>
                          <a:pt x="80970" y="39"/>
                        </a:cubicBezTo>
                        <a:cubicBezTo>
                          <a:pt x="98432" y="356"/>
                          <a:pt x="109228" y="3532"/>
                          <a:pt x="113355" y="7659"/>
                        </a:cubicBezTo>
                        <a:cubicBezTo>
                          <a:pt x="117482" y="11786"/>
                          <a:pt x="115053" y="22518"/>
                          <a:pt x="105735" y="24804"/>
                        </a:cubicBezTo>
                        <a:cubicBezTo>
                          <a:pt x="96417" y="27090"/>
                          <a:pt x="73034" y="21021"/>
                          <a:pt x="57445" y="21374"/>
                        </a:cubicBezTo>
                        <a:cubicBezTo>
                          <a:pt x="41856" y="21727"/>
                          <a:pt x="20346" y="30820"/>
                          <a:pt x="12202" y="26921"/>
                        </a:cubicBezTo>
                        <a:cubicBezTo>
                          <a:pt x="-3990" y="23746"/>
                          <a:pt x="-2881" y="10234"/>
                          <a:pt x="8580" y="5754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75" name="Dowolny kształt 174"/>
                <p:cNvSpPr/>
                <p:nvPr/>
              </p:nvSpPr>
              <p:spPr>
                <a:xfrm>
                  <a:off x="655092" y="191069"/>
                  <a:ext cx="45720" cy="556260"/>
                </a:xfrm>
                <a:custGeom>
                  <a:avLst/>
                  <a:gdLst>
                    <a:gd name="connsiteX0" fmla="*/ 45720 w 45720"/>
                    <a:gd name="connsiteY0" fmla="*/ 0 h 556260"/>
                    <a:gd name="connsiteX1" fmla="*/ 15240 w 45720"/>
                    <a:gd name="connsiteY1" fmla="*/ 321945 h 556260"/>
                    <a:gd name="connsiteX2" fmla="*/ 0 w 45720"/>
                    <a:gd name="connsiteY2" fmla="*/ 556260 h 55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20" h="556260">
                      <a:moveTo>
                        <a:pt x="45720" y="0"/>
                      </a:moveTo>
                      <a:cubicBezTo>
                        <a:pt x="34290" y="114617"/>
                        <a:pt x="22860" y="229235"/>
                        <a:pt x="15240" y="321945"/>
                      </a:cubicBezTo>
                      <a:cubicBezTo>
                        <a:pt x="7620" y="414655"/>
                        <a:pt x="3810" y="485457"/>
                        <a:pt x="0" y="55626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Dowolny kształt 175"/>
                <p:cNvSpPr/>
                <p:nvPr/>
              </p:nvSpPr>
              <p:spPr>
                <a:xfrm>
                  <a:off x="641445" y="750627"/>
                  <a:ext cx="36000" cy="112395"/>
                </a:xfrm>
                <a:custGeom>
                  <a:avLst/>
                  <a:gdLst>
                    <a:gd name="connsiteX0" fmla="*/ 17337 w 38428"/>
                    <a:gd name="connsiteY0" fmla="*/ 55 h 136222"/>
                    <a:gd name="connsiteX1" fmla="*/ 192 w 38428"/>
                    <a:gd name="connsiteY1" fmla="*/ 120070 h 136222"/>
                    <a:gd name="connsiteX2" fmla="*/ 28767 w 38428"/>
                    <a:gd name="connsiteY2" fmla="*/ 133405 h 136222"/>
                    <a:gd name="connsiteX3" fmla="*/ 38292 w 38428"/>
                    <a:gd name="connsiteY3" fmla="*/ 104830 h 136222"/>
                    <a:gd name="connsiteX4" fmla="*/ 17337 w 38428"/>
                    <a:gd name="connsiteY4" fmla="*/ 55 h 1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428" h="136222">
                      <a:moveTo>
                        <a:pt x="17337" y="55"/>
                      </a:moveTo>
                      <a:cubicBezTo>
                        <a:pt x="10987" y="2595"/>
                        <a:pt x="-1713" y="97845"/>
                        <a:pt x="192" y="120070"/>
                      </a:cubicBezTo>
                      <a:cubicBezTo>
                        <a:pt x="2097" y="142295"/>
                        <a:pt x="22417" y="135945"/>
                        <a:pt x="28767" y="133405"/>
                      </a:cubicBezTo>
                      <a:cubicBezTo>
                        <a:pt x="35117" y="130865"/>
                        <a:pt x="39245" y="126420"/>
                        <a:pt x="38292" y="104830"/>
                      </a:cubicBezTo>
                      <a:cubicBezTo>
                        <a:pt x="37340" y="83240"/>
                        <a:pt x="23687" y="-2485"/>
                        <a:pt x="17337" y="55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7" name="Grupa 176"/>
                <p:cNvGrpSpPr/>
                <p:nvPr/>
              </p:nvGrpSpPr>
              <p:grpSpPr>
                <a:xfrm>
                  <a:off x="238836" y="1180532"/>
                  <a:ext cx="759460" cy="808990"/>
                  <a:chOff x="0" y="0"/>
                  <a:chExt cx="759460" cy="808990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89" name="Dowolny kształt 188"/>
                  <p:cNvSpPr/>
                  <p:nvPr/>
                </p:nvSpPr>
                <p:spPr>
                  <a:xfrm>
                    <a:off x="0" y="0"/>
                    <a:ext cx="759460" cy="808990"/>
                  </a:xfrm>
                  <a:custGeom>
                    <a:avLst/>
                    <a:gdLst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33 w 759516"/>
                      <a:gd name="connsiteY11" fmla="*/ 7238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86986 w 759516"/>
                      <a:gd name="connsiteY27" fmla="*/ 159849 h 809065"/>
                      <a:gd name="connsiteX28" fmla="*/ 202889 w 759516"/>
                      <a:gd name="connsiteY28" fmla="*/ 143947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85160 w 759516"/>
                      <a:gd name="connsiteY57" fmla="*/ 394413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33 w 759516"/>
                      <a:gd name="connsiteY11" fmla="*/ 7238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86986 w 759516"/>
                      <a:gd name="connsiteY27" fmla="*/ 159849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85160 w 759516"/>
                      <a:gd name="connsiteY57" fmla="*/ 394413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33 w 759516"/>
                      <a:gd name="connsiteY11" fmla="*/ 7238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74725 w 759516"/>
                      <a:gd name="connsiteY27" fmla="*/ 150658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85160 w 759516"/>
                      <a:gd name="connsiteY57" fmla="*/ 394413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68 w 759516"/>
                      <a:gd name="connsiteY11" fmla="*/ 8773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74725 w 759516"/>
                      <a:gd name="connsiteY27" fmla="*/ 150658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85160 w 759516"/>
                      <a:gd name="connsiteY57" fmla="*/ 394413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68 w 759516"/>
                      <a:gd name="connsiteY11" fmla="*/ 8773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74725 w 759516"/>
                      <a:gd name="connsiteY27" fmla="*/ 150658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75990 w 759516"/>
                      <a:gd name="connsiteY57" fmla="*/ 379106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210 w 759516"/>
                      <a:gd name="connsiteY3" fmla="*/ 156235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68 w 759516"/>
                      <a:gd name="connsiteY11" fmla="*/ 8773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74725 w 759516"/>
                      <a:gd name="connsiteY27" fmla="*/ 150658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75990 w 759516"/>
                      <a:gd name="connsiteY57" fmla="*/ 379106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</a:cxnLst>
                    <a:rect l="l" t="t" r="r" b="b"/>
                    <a:pathLst>
                      <a:path w="759516" h="809065">
                        <a:moveTo>
                          <a:pt x="457330" y="151898"/>
                        </a:moveTo>
                        <a:cubicBezTo>
                          <a:pt x="467932" y="129369"/>
                          <a:pt x="498412" y="132683"/>
                          <a:pt x="520941" y="132020"/>
                        </a:cubicBezTo>
                        <a:cubicBezTo>
                          <a:pt x="543470" y="131357"/>
                          <a:pt x="571292" y="143886"/>
                          <a:pt x="592503" y="147922"/>
                        </a:cubicBezTo>
                        <a:cubicBezTo>
                          <a:pt x="613714" y="151958"/>
                          <a:pt x="626344" y="150934"/>
                          <a:pt x="648210" y="156235"/>
                        </a:cubicBezTo>
                        <a:cubicBezTo>
                          <a:pt x="670076" y="161536"/>
                          <a:pt x="713105" y="178463"/>
                          <a:pt x="723699" y="179728"/>
                        </a:cubicBezTo>
                        <a:cubicBezTo>
                          <a:pt x="734293" y="180993"/>
                          <a:pt x="708459" y="166475"/>
                          <a:pt x="711772" y="163825"/>
                        </a:cubicBezTo>
                        <a:cubicBezTo>
                          <a:pt x="715085" y="161175"/>
                          <a:pt x="735626" y="165150"/>
                          <a:pt x="743577" y="163825"/>
                        </a:cubicBezTo>
                        <a:cubicBezTo>
                          <a:pt x="751528" y="162500"/>
                          <a:pt x="760143" y="161175"/>
                          <a:pt x="759480" y="155874"/>
                        </a:cubicBezTo>
                        <a:cubicBezTo>
                          <a:pt x="758818" y="150573"/>
                          <a:pt x="753517" y="136658"/>
                          <a:pt x="739602" y="132020"/>
                        </a:cubicBezTo>
                        <a:cubicBezTo>
                          <a:pt x="725687" y="127382"/>
                          <a:pt x="714422" y="135995"/>
                          <a:pt x="675991" y="128044"/>
                        </a:cubicBezTo>
                        <a:cubicBezTo>
                          <a:pt x="637560" y="120093"/>
                          <a:pt x="542801" y="91030"/>
                          <a:pt x="509014" y="84312"/>
                        </a:cubicBezTo>
                        <a:cubicBezTo>
                          <a:pt x="475227" y="77594"/>
                          <a:pt x="489833" y="84422"/>
                          <a:pt x="473268" y="87735"/>
                        </a:cubicBezTo>
                        <a:cubicBezTo>
                          <a:pt x="456703" y="91048"/>
                          <a:pt x="423544" y="104098"/>
                          <a:pt x="409623" y="104190"/>
                        </a:cubicBezTo>
                        <a:cubicBezTo>
                          <a:pt x="395702" y="104282"/>
                          <a:pt x="391069" y="98890"/>
                          <a:pt x="389744" y="88288"/>
                        </a:cubicBezTo>
                        <a:cubicBezTo>
                          <a:pt x="388419" y="77686"/>
                          <a:pt x="404321" y="55157"/>
                          <a:pt x="401671" y="40580"/>
                        </a:cubicBezTo>
                        <a:cubicBezTo>
                          <a:pt x="399021" y="26003"/>
                          <a:pt x="385769" y="4799"/>
                          <a:pt x="373842" y="823"/>
                        </a:cubicBezTo>
                        <a:cubicBezTo>
                          <a:pt x="361915" y="-3153"/>
                          <a:pt x="338060" y="8112"/>
                          <a:pt x="330109" y="16726"/>
                        </a:cubicBezTo>
                        <a:cubicBezTo>
                          <a:pt x="322158" y="25340"/>
                          <a:pt x="325471" y="39255"/>
                          <a:pt x="326134" y="52507"/>
                        </a:cubicBezTo>
                        <a:cubicBezTo>
                          <a:pt x="326797" y="65759"/>
                          <a:pt x="338061" y="88950"/>
                          <a:pt x="334085" y="96239"/>
                        </a:cubicBezTo>
                        <a:cubicBezTo>
                          <a:pt x="330109" y="103528"/>
                          <a:pt x="302280" y="96239"/>
                          <a:pt x="302280" y="96239"/>
                        </a:cubicBezTo>
                        <a:cubicBezTo>
                          <a:pt x="280414" y="96239"/>
                          <a:pt x="233369" y="93588"/>
                          <a:pt x="202889" y="96239"/>
                        </a:cubicBezTo>
                        <a:cubicBezTo>
                          <a:pt x="172409" y="98890"/>
                          <a:pt x="119400" y="112142"/>
                          <a:pt x="119400" y="112142"/>
                        </a:cubicBezTo>
                        <a:cubicBezTo>
                          <a:pt x="95546" y="116780"/>
                          <a:pt x="79643" y="117442"/>
                          <a:pt x="59765" y="124068"/>
                        </a:cubicBezTo>
                        <a:cubicBezTo>
                          <a:pt x="39887" y="130694"/>
                          <a:pt x="2780" y="144609"/>
                          <a:pt x="130" y="151898"/>
                        </a:cubicBezTo>
                        <a:cubicBezTo>
                          <a:pt x="-2520" y="159187"/>
                          <a:pt x="35912" y="163163"/>
                          <a:pt x="43863" y="167801"/>
                        </a:cubicBezTo>
                        <a:cubicBezTo>
                          <a:pt x="51814" y="172439"/>
                          <a:pt x="39224" y="181716"/>
                          <a:pt x="47838" y="179728"/>
                        </a:cubicBezTo>
                        <a:cubicBezTo>
                          <a:pt x="56452" y="177740"/>
                          <a:pt x="74398" y="160719"/>
                          <a:pt x="95546" y="155874"/>
                        </a:cubicBezTo>
                        <a:cubicBezTo>
                          <a:pt x="116694" y="151029"/>
                          <a:pt x="153252" y="153155"/>
                          <a:pt x="174725" y="150658"/>
                        </a:cubicBezTo>
                        <a:cubicBezTo>
                          <a:pt x="196198" y="148161"/>
                          <a:pt x="208427" y="140684"/>
                          <a:pt x="224385" y="140891"/>
                        </a:cubicBezTo>
                        <a:cubicBezTo>
                          <a:pt x="240343" y="141098"/>
                          <a:pt x="259480" y="144763"/>
                          <a:pt x="270475" y="151898"/>
                        </a:cubicBezTo>
                        <a:cubicBezTo>
                          <a:pt x="281470" y="159033"/>
                          <a:pt x="282402" y="159849"/>
                          <a:pt x="290353" y="183703"/>
                        </a:cubicBezTo>
                        <a:cubicBezTo>
                          <a:pt x="298304" y="207557"/>
                          <a:pt x="314207" y="258579"/>
                          <a:pt x="318183" y="295022"/>
                        </a:cubicBezTo>
                        <a:cubicBezTo>
                          <a:pt x="322159" y="331465"/>
                          <a:pt x="314870" y="365258"/>
                          <a:pt x="314207" y="402364"/>
                        </a:cubicBezTo>
                        <a:cubicBezTo>
                          <a:pt x="313544" y="439470"/>
                          <a:pt x="313544" y="490491"/>
                          <a:pt x="314207" y="517658"/>
                        </a:cubicBezTo>
                        <a:cubicBezTo>
                          <a:pt x="314870" y="544825"/>
                          <a:pt x="316858" y="542175"/>
                          <a:pt x="318183" y="565366"/>
                        </a:cubicBezTo>
                        <a:cubicBezTo>
                          <a:pt x="319508" y="588557"/>
                          <a:pt x="321496" y="628314"/>
                          <a:pt x="322158" y="656806"/>
                        </a:cubicBezTo>
                        <a:cubicBezTo>
                          <a:pt x="322820" y="685298"/>
                          <a:pt x="324146" y="714453"/>
                          <a:pt x="322158" y="736319"/>
                        </a:cubicBezTo>
                        <a:cubicBezTo>
                          <a:pt x="320170" y="758185"/>
                          <a:pt x="306918" y="780051"/>
                          <a:pt x="310231" y="788002"/>
                        </a:cubicBezTo>
                        <a:cubicBezTo>
                          <a:pt x="313544" y="795953"/>
                          <a:pt x="333422" y="787340"/>
                          <a:pt x="342036" y="784027"/>
                        </a:cubicBezTo>
                        <a:cubicBezTo>
                          <a:pt x="350650" y="780714"/>
                          <a:pt x="359927" y="778063"/>
                          <a:pt x="361915" y="768124"/>
                        </a:cubicBezTo>
                        <a:cubicBezTo>
                          <a:pt x="363903" y="758185"/>
                          <a:pt x="352638" y="744933"/>
                          <a:pt x="353963" y="724392"/>
                        </a:cubicBezTo>
                        <a:cubicBezTo>
                          <a:pt x="355288" y="703851"/>
                          <a:pt x="367878" y="669395"/>
                          <a:pt x="369866" y="644879"/>
                        </a:cubicBezTo>
                        <a:cubicBezTo>
                          <a:pt x="371854" y="620363"/>
                          <a:pt x="365890" y="599822"/>
                          <a:pt x="365890" y="577293"/>
                        </a:cubicBezTo>
                        <a:cubicBezTo>
                          <a:pt x="365890" y="554764"/>
                          <a:pt x="367216" y="528922"/>
                          <a:pt x="369866" y="509707"/>
                        </a:cubicBezTo>
                        <a:cubicBezTo>
                          <a:pt x="372516" y="490492"/>
                          <a:pt x="377155" y="467300"/>
                          <a:pt x="381793" y="461999"/>
                        </a:cubicBezTo>
                        <a:cubicBezTo>
                          <a:pt x="386431" y="456698"/>
                          <a:pt x="393720" y="460012"/>
                          <a:pt x="397696" y="477902"/>
                        </a:cubicBezTo>
                        <a:cubicBezTo>
                          <a:pt x="401672" y="495793"/>
                          <a:pt x="404322" y="547476"/>
                          <a:pt x="405647" y="569342"/>
                        </a:cubicBezTo>
                        <a:cubicBezTo>
                          <a:pt x="406972" y="591208"/>
                          <a:pt x="402997" y="591208"/>
                          <a:pt x="405647" y="609098"/>
                        </a:cubicBezTo>
                        <a:cubicBezTo>
                          <a:pt x="408297" y="626988"/>
                          <a:pt x="418236" y="659456"/>
                          <a:pt x="421549" y="676684"/>
                        </a:cubicBezTo>
                        <a:cubicBezTo>
                          <a:pt x="424862" y="693912"/>
                          <a:pt x="427513" y="700538"/>
                          <a:pt x="425525" y="712465"/>
                        </a:cubicBezTo>
                        <a:cubicBezTo>
                          <a:pt x="423537" y="724392"/>
                          <a:pt x="402997" y="732343"/>
                          <a:pt x="409623" y="748246"/>
                        </a:cubicBezTo>
                        <a:cubicBezTo>
                          <a:pt x="416249" y="764149"/>
                          <a:pt x="453355" y="801918"/>
                          <a:pt x="465282" y="807881"/>
                        </a:cubicBezTo>
                        <a:cubicBezTo>
                          <a:pt x="477209" y="813844"/>
                          <a:pt x="481847" y="795954"/>
                          <a:pt x="481184" y="784027"/>
                        </a:cubicBezTo>
                        <a:cubicBezTo>
                          <a:pt x="480521" y="772100"/>
                          <a:pt x="463956" y="762823"/>
                          <a:pt x="461306" y="736319"/>
                        </a:cubicBezTo>
                        <a:cubicBezTo>
                          <a:pt x="458656" y="709815"/>
                          <a:pt x="465945" y="656806"/>
                          <a:pt x="465282" y="625001"/>
                        </a:cubicBezTo>
                        <a:cubicBezTo>
                          <a:pt x="464619" y="593196"/>
                          <a:pt x="456005" y="569342"/>
                          <a:pt x="457330" y="545488"/>
                        </a:cubicBezTo>
                        <a:cubicBezTo>
                          <a:pt x="458655" y="521634"/>
                          <a:pt x="470123" y="509607"/>
                          <a:pt x="473233" y="481877"/>
                        </a:cubicBezTo>
                        <a:cubicBezTo>
                          <a:pt x="476343" y="454147"/>
                          <a:pt x="476653" y="402960"/>
                          <a:pt x="475990" y="379106"/>
                        </a:cubicBezTo>
                        <a:cubicBezTo>
                          <a:pt x="475327" y="355252"/>
                          <a:pt x="473895" y="359958"/>
                          <a:pt x="469257" y="338754"/>
                        </a:cubicBezTo>
                        <a:cubicBezTo>
                          <a:pt x="464619" y="317551"/>
                          <a:pt x="461968" y="297010"/>
                          <a:pt x="457330" y="267192"/>
                        </a:cubicBezTo>
                        <a:cubicBezTo>
                          <a:pt x="452692" y="237375"/>
                          <a:pt x="446728" y="174427"/>
                          <a:pt x="457330" y="151898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Dowolny kształt 189"/>
                  <p:cNvSpPr/>
                  <p:nvPr/>
                </p:nvSpPr>
                <p:spPr>
                  <a:xfrm>
                    <a:off x="320040" y="325755"/>
                    <a:ext cx="75565" cy="134620"/>
                  </a:xfrm>
                  <a:custGeom>
                    <a:avLst/>
                    <a:gdLst>
                      <a:gd name="connsiteX0" fmla="*/ 911 w 71917"/>
                      <a:gd name="connsiteY0" fmla="*/ 9 h 135077"/>
                      <a:gd name="connsiteX1" fmla="*/ 46631 w 71917"/>
                      <a:gd name="connsiteY1" fmla="*/ 91449 h 135077"/>
                      <a:gd name="connsiteX2" fmla="*/ 71396 w 71917"/>
                      <a:gd name="connsiteY2" fmla="*/ 127644 h 135077"/>
                      <a:gd name="connsiteX3" fmla="*/ 59966 w 71917"/>
                      <a:gd name="connsiteY3" fmla="*/ 131454 h 135077"/>
                      <a:gd name="connsiteX4" fmla="*/ 19961 w 71917"/>
                      <a:gd name="connsiteY4" fmla="*/ 85734 h 135077"/>
                      <a:gd name="connsiteX5" fmla="*/ 911 w 71917"/>
                      <a:gd name="connsiteY5" fmla="*/ 9 h 135077"/>
                      <a:gd name="connsiteX0" fmla="*/ 1326 w 71953"/>
                      <a:gd name="connsiteY0" fmla="*/ 1 h 135322"/>
                      <a:gd name="connsiteX1" fmla="*/ 54683 w 71953"/>
                      <a:gd name="connsiteY1" fmla="*/ 85707 h 135322"/>
                      <a:gd name="connsiteX2" fmla="*/ 71811 w 71953"/>
                      <a:gd name="connsiteY2" fmla="*/ 127636 h 135322"/>
                      <a:gd name="connsiteX3" fmla="*/ 60381 w 71953"/>
                      <a:gd name="connsiteY3" fmla="*/ 131446 h 135322"/>
                      <a:gd name="connsiteX4" fmla="*/ 20376 w 71953"/>
                      <a:gd name="connsiteY4" fmla="*/ 85726 h 135322"/>
                      <a:gd name="connsiteX5" fmla="*/ 1326 w 71953"/>
                      <a:gd name="connsiteY5" fmla="*/ 1 h 135322"/>
                      <a:gd name="connsiteX0" fmla="*/ 1326 w 75627"/>
                      <a:gd name="connsiteY0" fmla="*/ 1 h 134620"/>
                      <a:gd name="connsiteX1" fmla="*/ 54683 w 75627"/>
                      <a:gd name="connsiteY1" fmla="*/ 85707 h 134620"/>
                      <a:gd name="connsiteX2" fmla="*/ 74500 w 75627"/>
                      <a:gd name="connsiteY2" fmla="*/ 102921 h 134620"/>
                      <a:gd name="connsiteX3" fmla="*/ 71811 w 75627"/>
                      <a:gd name="connsiteY3" fmla="*/ 127636 h 134620"/>
                      <a:gd name="connsiteX4" fmla="*/ 60381 w 75627"/>
                      <a:gd name="connsiteY4" fmla="*/ 131446 h 134620"/>
                      <a:gd name="connsiteX5" fmla="*/ 20376 w 75627"/>
                      <a:gd name="connsiteY5" fmla="*/ 85726 h 134620"/>
                      <a:gd name="connsiteX6" fmla="*/ 1326 w 75627"/>
                      <a:gd name="connsiteY6" fmla="*/ 1 h 134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627" h="134620">
                        <a:moveTo>
                          <a:pt x="1326" y="1"/>
                        </a:moveTo>
                        <a:cubicBezTo>
                          <a:pt x="7044" y="-2"/>
                          <a:pt x="42487" y="68554"/>
                          <a:pt x="54683" y="85707"/>
                        </a:cubicBezTo>
                        <a:cubicBezTo>
                          <a:pt x="66879" y="102860"/>
                          <a:pt x="71645" y="95933"/>
                          <a:pt x="74500" y="102921"/>
                        </a:cubicBezTo>
                        <a:cubicBezTo>
                          <a:pt x="77355" y="109909"/>
                          <a:pt x="74164" y="122882"/>
                          <a:pt x="71811" y="127636"/>
                        </a:cubicBezTo>
                        <a:cubicBezTo>
                          <a:pt x="69458" y="132390"/>
                          <a:pt x="68953" y="138431"/>
                          <a:pt x="60381" y="131446"/>
                        </a:cubicBezTo>
                        <a:cubicBezTo>
                          <a:pt x="51809" y="124461"/>
                          <a:pt x="31171" y="100331"/>
                          <a:pt x="20376" y="85726"/>
                        </a:cubicBezTo>
                        <a:cubicBezTo>
                          <a:pt x="9581" y="71121"/>
                          <a:pt x="-4392" y="4"/>
                          <a:pt x="1326" y="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Dowolny kształt 190"/>
                  <p:cNvSpPr/>
                  <p:nvPr/>
                </p:nvSpPr>
                <p:spPr>
                  <a:xfrm>
                    <a:off x="396240" y="320040"/>
                    <a:ext cx="76443" cy="135526"/>
                  </a:xfrm>
                  <a:custGeom>
                    <a:avLst/>
                    <a:gdLst>
                      <a:gd name="connsiteX0" fmla="*/ 82677 w 89181"/>
                      <a:gd name="connsiteY0" fmla="*/ 71 h 136308"/>
                      <a:gd name="connsiteX1" fmla="*/ 61722 w 89181"/>
                      <a:gd name="connsiteY1" fmla="*/ 51506 h 136308"/>
                      <a:gd name="connsiteX2" fmla="*/ 23622 w 89181"/>
                      <a:gd name="connsiteY2" fmla="*/ 99131 h 136308"/>
                      <a:gd name="connsiteX3" fmla="*/ 762 w 89181"/>
                      <a:gd name="connsiteY3" fmla="*/ 108656 h 136308"/>
                      <a:gd name="connsiteX4" fmla="*/ 8382 w 89181"/>
                      <a:gd name="connsiteY4" fmla="*/ 135326 h 136308"/>
                      <a:gd name="connsiteX5" fmla="*/ 36957 w 89181"/>
                      <a:gd name="connsiteY5" fmla="*/ 123896 h 136308"/>
                      <a:gd name="connsiteX6" fmla="*/ 84582 w 89181"/>
                      <a:gd name="connsiteY6" fmla="*/ 62936 h 136308"/>
                      <a:gd name="connsiteX7" fmla="*/ 82677 w 89181"/>
                      <a:gd name="connsiteY7" fmla="*/ 71 h 136308"/>
                      <a:gd name="connsiteX0" fmla="*/ 81936 w 88440"/>
                      <a:gd name="connsiteY0" fmla="*/ 71 h 134762"/>
                      <a:gd name="connsiteX1" fmla="*/ 60981 w 88440"/>
                      <a:gd name="connsiteY1" fmla="*/ 51506 h 134762"/>
                      <a:gd name="connsiteX2" fmla="*/ 22881 w 88440"/>
                      <a:gd name="connsiteY2" fmla="*/ 99131 h 134762"/>
                      <a:gd name="connsiteX3" fmla="*/ 21 w 88440"/>
                      <a:gd name="connsiteY3" fmla="*/ 108656 h 134762"/>
                      <a:gd name="connsiteX4" fmla="*/ 19108 w 88440"/>
                      <a:gd name="connsiteY4" fmla="*/ 133415 h 134762"/>
                      <a:gd name="connsiteX5" fmla="*/ 36216 w 88440"/>
                      <a:gd name="connsiteY5" fmla="*/ 123896 h 134762"/>
                      <a:gd name="connsiteX6" fmla="*/ 83841 w 88440"/>
                      <a:gd name="connsiteY6" fmla="*/ 62936 h 134762"/>
                      <a:gd name="connsiteX7" fmla="*/ 81936 w 88440"/>
                      <a:gd name="connsiteY7" fmla="*/ 71 h 134762"/>
                      <a:gd name="connsiteX0" fmla="*/ 68555 w 75059"/>
                      <a:gd name="connsiteY0" fmla="*/ 71 h 134762"/>
                      <a:gd name="connsiteX1" fmla="*/ 47600 w 75059"/>
                      <a:gd name="connsiteY1" fmla="*/ 51506 h 134762"/>
                      <a:gd name="connsiteX2" fmla="*/ 9500 w 75059"/>
                      <a:gd name="connsiteY2" fmla="*/ 99131 h 134762"/>
                      <a:gd name="connsiteX3" fmla="*/ 98 w 75059"/>
                      <a:gd name="connsiteY3" fmla="*/ 108656 h 134762"/>
                      <a:gd name="connsiteX4" fmla="*/ 5727 w 75059"/>
                      <a:gd name="connsiteY4" fmla="*/ 133415 h 134762"/>
                      <a:gd name="connsiteX5" fmla="*/ 22835 w 75059"/>
                      <a:gd name="connsiteY5" fmla="*/ 123896 h 134762"/>
                      <a:gd name="connsiteX6" fmla="*/ 70460 w 75059"/>
                      <a:gd name="connsiteY6" fmla="*/ 62936 h 134762"/>
                      <a:gd name="connsiteX7" fmla="*/ 68555 w 75059"/>
                      <a:gd name="connsiteY7" fmla="*/ 71 h 134762"/>
                      <a:gd name="connsiteX0" fmla="*/ 70645 w 77149"/>
                      <a:gd name="connsiteY0" fmla="*/ 71 h 136312"/>
                      <a:gd name="connsiteX1" fmla="*/ 49690 w 77149"/>
                      <a:gd name="connsiteY1" fmla="*/ 51506 h 136312"/>
                      <a:gd name="connsiteX2" fmla="*/ 11590 w 77149"/>
                      <a:gd name="connsiteY2" fmla="*/ 99131 h 136312"/>
                      <a:gd name="connsiteX3" fmla="*/ 2188 w 77149"/>
                      <a:gd name="connsiteY3" fmla="*/ 108656 h 136312"/>
                      <a:gd name="connsiteX4" fmla="*/ 2044 w 77149"/>
                      <a:gd name="connsiteY4" fmla="*/ 135331 h 136312"/>
                      <a:gd name="connsiteX5" fmla="*/ 24925 w 77149"/>
                      <a:gd name="connsiteY5" fmla="*/ 123896 h 136312"/>
                      <a:gd name="connsiteX6" fmla="*/ 72550 w 77149"/>
                      <a:gd name="connsiteY6" fmla="*/ 62936 h 136312"/>
                      <a:gd name="connsiteX7" fmla="*/ 70645 w 77149"/>
                      <a:gd name="connsiteY7" fmla="*/ 71 h 13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149" h="136312">
                        <a:moveTo>
                          <a:pt x="70645" y="71"/>
                        </a:moveTo>
                        <a:cubicBezTo>
                          <a:pt x="66835" y="-1834"/>
                          <a:pt x="59532" y="34996"/>
                          <a:pt x="49690" y="51506"/>
                        </a:cubicBezTo>
                        <a:cubicBezTo>
                          <a:pt x="39848" y="68016"/>
                          <a:pt x="19507" y="89606"/>
                          <a:pt x="11590" y="99131"/>
                        </a:cubicBezTo>
                        <a:cubicBezTo>
                          <a:pt x="3673" y="108656"/>
                          <a:pt x="3779" y="102623"/>
                          <a:pt x="2188" y="108656"/>
                        </a:cubicBezTo>
                        <a:cubicBezTo>
                          <a:pt x="597" y="114689"/>
                          <a:pt x="-1745" y="132791"/>
                          <a:pt x="2044" y="135331"/>
                        </a:cubicBezTo>
                        <a:cubicBezTo>
                          <a:pt x="5833" y="137871"/>
                          <a:pt x="12225" y="135961"/>
                          <a:pt x="24925" y="123896"/>
                        </a:cubicBezTo>
                        <a:cubicBezTo>
                          <a:pt x="37625" y="111831"/>
                          <a:pt x="63025" y="81351"/>
                          <a:pt x="72550" y="62936"/>
                        </a:cubicBezTo>
                        <a:cubicBezTo>
                          <a:pt x="82075" y="44521"/>
                          <a:pt x="74455" y="1976"/>
                          <a:pt x="70645" y="7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Dowolny kształt 191"/>
                  <p:cNvSpPr/>
                  <p:nvPr/>
                </p:nvSpPr>
                <p:spPr>
                  <a:xfrm>
                    <a:off x="314325" y="95250"/>
                    <a:ext cx="26890" cy="252592"/>
                  </a:xfrm>
                  <a:custGeom>
                    <a:avLst/>
                    <a:gdLst>
                      <a:gd name="connsiteX0" fmla="*/ 49757 w 52282"/>
                      <a:gd name="connsiteY0" fmla="*/ 1064 h 250763"/>
                      <a:gd name="connsiteX1" fmla="*/ 2132 w 52282"/>
                      <a:gd name="connsiteY1" fmla="*/ 130604 h 250763"/>
                      <a:gd name="connsiteX2" fmla="*/ 7847 w 52282"/>
                      <a:gd name="connsiteY2" fmla="*/ 183944 h 250763"/>
                      <a:gd name="connsiteX3" fmla="*/ 4037 w 52282"/>
                      <a:gd name="connsiteY3" fmla="*/ 250619 h 250763"/>
                      <a:gd name="connsiteX4" fmla="*/ 23087 w 52282"/>
                      <a:gd name="connsiteY4" fmla="*/ 164894 h 250763"/>
                      <a:gd name="connsiteX5" fmla="*/ 42137 w 52282"/>
                      <a:gd name="connsiteY5" fmla="*/ 73454 h 250763"/>
                      <a:gd name="connsiteX6" fmla="*/ 49757 w 52282"/>
                      <a:gd name="connsiteY6" fmla="*/ 1064 h 250763"/>
                      <a:gd name="connsiteX0" fmla="*/ 13351 w 40244"/>
                      <a:gd name="connsiteY0" fmla="*/ 1074 h 252682"/>
                      <a:gd name="connsiteX1" fmla="*/ 156 w 40244"/>
                      <a:gd name="connsiteY1" fmla="*/ 132523 h 252682"/>
                      <a:gd name="connsiteX2" fmla="*/ 5871 w 40244"/>
                      <a:gd name="connsiteY2" fmla="*/ 185863 h 252682"/>
                      <a:gd name="connsiteX3" fmla="*/ 2061 w 40244"/>
                      <a:gd name="connsiteY3" fmla="*/ 252538 h 252682"/>
                      <a:gd name="connsiteX4" fmla="*/ 21111 w 40244"/>
                      <a:gd name="connsiteY4" fmla="*/ 166813 h 252682"/>
                      <a:gd name="connsiteX5" fmla="*/ 40161 w 40244"/>
                      <a:gd name="connsiteY5" fmla="*/ 75373 h 252682"/>
                      <a:gd name="connsiteX6" fmla="*/ 13351 w 40244"/>
                      <a:gd name="connsiteY6" fmla="*/ 1074 h 252682"/>
                      <a:gd name="connsiteX0" fmla="*/ 13351 w 24902"/>
                      <a:gd name="connsiteY0" fmla="*/ 984 h 252592"/>
                      <a:gd name="connsiteX1" fmla="*/ 156 w 24902"/>
                      <a:gd name="connsiteY1" fmla="*/ 132433 h 252592"/>
                      <a:gd name="connsiteX2" fmla="*/ 5871 w 24902"/>
                      <a:gd name="connsiteY2" fmla="*/ 185773 h 252592"/>
                      <a:gd name="connsiteX3" fmla="*/ 2061 w 24902"/>
                      <a:gd name="connsiteY3" fmla="*/ 252448 h 252592"/>
                      <a:gd name="connsiteX4" fmla="*/ 21111 w 24902"/>
                      <a:gd name="connsiteY4" fmla="*/ 166723 h 252592"/>
                      <a:gd name="connsiteX5" fmla="*/ 22913 w 24902"/>
                      <a:gd name="connsiteY5" fmla="*/ 77193 h 252592"/>
                      <a:gd name="connsiteX6" fmla="*/ 13351 w 24902"/>
                      <a:gd name="connsiteY6" fmla="*/ 984 h 252592"/>
                      <a:gd name="connsiteX0" fmla="*/ 15339 w 26890"/>
                      <a:gd name="connsiteY0" fmla="*/ 984 h 252592"/>
                      <a:gd name="connsiteX1" fmla="*/ 2144 w 26890"/>
                      <a:gd name="connsiteY1" fmla="*/ 132433 h 252592"/>
                      <a:gd name="connsiteX2" fmla="*/ 197 w 26890"/>
                      <a:gd name="connsiteY2" fmla="*/ 185773 h 252592"/>
                      <a:gd name="connsiteX3" fmla="*/ 4049 w 26890"/>
                      <a:gd name="connsiteY3" fmla="*/ 252448 h 252592"/>
                      <a:gd name="connsiteX4" fmla="*/ 23099 w 26890"/>
                      <a:gd name="connsiteY4" fmla="*/ 166723 h 252592"/>
                      <a:gd name="connsiteX5" fmla="*/ 24901 w 26890"/>
                      <a:gd name="connsiteY5" fmla="*/ 77193 h 252592"/>
                      <a:gd name="connsiteX6" fmla="*/ 15339 w 26890"/>
                      <a:gd name="connsiteY6" fmla="*/ 984 h 252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90" h="252592">
                        <a:moveTo>
                          <a:pt x="15339" y="984"/>
                        </a:moveTo>
                        <a:cubicBezTo>
                          <a:pt x="11546" y="10191"/>
                          <a:pt x="4668" y="101635"/>
                          <a:pt x="2144" y="132433"/>
                        </a:cubicBezTo>
                        <a:cubicBezTo>
                          <a:pt x="-380" y="163231"/>
                          <a:pt x="-120" y="165771"/>
                          <a:pt x="197" y="185773"/>
                        </a:cubicBezTo>
                        <a:cubicBezTo>
                          <a:pt x="514" y="205775"/>
                          <a:pt x="232" y="255623"/>
                          <a:pt x="4049" y="252448"/>
                        </a:cubicBezTo>
                        <a:cubicBezTo>
                          <a:pt x="7866" y="249273"/>
                          <a:pt x="16749" y="196251"/>
                          <a:pt x="23099" y="166723"/>
                        </a:cubicBezTo>
                        <a:cubicBezTo>
                          <a:pt x="29449" y="137196"/>
                          <a:pt x="26194" y="104816"/>
                          <a:pt x="24901" y="77193"/>
                        </a:cubicBezTo>
                        <a:cubicBezTo>
                          <a:pt x="23608" y="49570"/>
                          <a:pt x="19132" y="-8223"/>
                          <a:pt x="15339" y="984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Dowolny kształt 192"/>
                  <p:cNvSpPr/>
                  <p:nvPr/>
                </p:nvSpPr>
                <p:spPr>
                  <a:xfrm>
                    <a:off x="400050" y="100965"/>
                    <a:ext cx="67310" cy="236855"/>
                  </a:xfrm>
                  <a:custGeom>
                    <a:avLst/>
                    <a:gdLst>
                      <a:gd name="connsiteX0" fmla="*/ 590 w 45322"/>
                      <a:gd name="connsiteY0" fmla="*/ 1822 h 244130"/>
                      <a:gd name="connsiteX1" fmla="*/ 31070 w 45322"/>
                      <a:gd name="connsiteY1" fmla="*/ 45637 h 244130"/>
                      <a:gd name="connsiteX2" fmla="*/ 44405 w 45322"/>
                      <a:gd name="connsiteY2" fmla="*/ 167557 h 244130"/>
                      <a:gd name="connsiteX3" fmla="*/ 42500 w 45322"/>
                      <a:gd name="connsiteY3" fmla="*/ 222802 h 244130"/>
                      <a:gd name="connsiteX4" fmla="*/ 29165 w 45322"/>
                      <a:gd name="connsiteY4" fmla="*/ 243757 h 244130"/>
                      <a:gd name="connsiteX5" fmla="*/ 27260 w 45322"/>
                      <a:gd name="connsiteY5" fmla="*/ 207562 h 244130"/>
                      <a:gd name="connsiteX6" fmla="*/ 12020 w 45322"/>
                      <a:gd name="connsiteY6" fmla="*/ 98977 h 244130"/>
                      <a:gd name="connsiteX7" fmla="*/ 590 w 45322"/>
                      <a:gd name="connsiteY7" fmla="*/ 1822 h 244130"/>
                      <a:gd name="connsiteX0" fmla="*/ 590 w 67622"/>
                      <a:gd name="connsiteY0" fmla="*/ 1822 h 244017"/>
                      <a:gd name="connsiteX1" fmla="*/ 31070 w 67622"/>
                      <a:gd name="connsiteY1" fmla="*/ 45637 h 244017"/>
                      <a:gd name="connsiteX2" fmla="*/ 44405 w 67622"/>
                      <a:gd name="connsiteY2" fmla="*/ 167557 h 244017"/>
                      <a:gd name="connsiteX3" fmla="*/ 67395 w 67622"/>
                      <a:gd name="connsiteY3" fmla="*/ 220894 h 244017"/>
                      <a:gd name="connsiteX4" fmla="*/ 29165 w 67622"/>
                      <a:gd name="connsiteY4" fmla="*/ 243757 h 244017"/>
                      <a:gd name="connsiteX5" fmla="*/ 27260 w 67622"/>
                      <a:gd name="connsiteY5" fmla="*/ 207562 h 244017"/>
                      <a:gd name="connsiteX6" fmla="*/ 12020 w 67622"/>
                      <a:gd name="connsiteY6" fmla="*/ 98977 h 244017"/>
                      <a:gd name="connsiteX7" fmla="*/ 590 w 67622"/>
                      <a:gd name="connsiteY7" fmla="*/ 1822 h 244017"/>
                      <a:gd name="connsiteX0" fmla="*/ 590 w 67969"/>
                      <a:gd name="connsiteY0" fmla="*/ 1822 h 245902"/>
                      <a:gd name="connsiteX1" fmla="*/ 31070 w 67969"/>
                      <a:gd name="connsiteY1" fmla="*/ 45637 h 245902"/>
                      <a:gd name="connsiteX2" fmla="*/ 44405 w 67969"/>
                      <a:gd name="connsiteY2" fmla="*/ 167557 h 245902"/>
                      <a:gd name="connsiteX3" fmla="*/ 67395 w 67969"/>
                      <a:gd name="connsiteY3" fmla="*/ 220894 h 245902"/>
                      <a:gd name="connsiteX4" fmla="*/ 58146 w 67969"/>
                      <a:gd name="connsiteY4" fmla="*/ 245668 h 245902"/>
                      <a:gd name="connsiteX5" fmla="*/ 27260 w 67969"/>
                      <a:gd name="connsiteY5" fmla="*/ 207562 h 245902"/>
                      <a:gd name="connsiteX6" fmla="*/ 12020 w 67969"/>
                      <a:gd name="connsiteY6" fmla="*/ 98977 h 245902"/>
                      <a:gd name="connsiteX7" fmla="*/ 590 w 67969"/>
                      <a:gd name="connsiteY7" fmla="*/ 1822 h 245902"/>
                      <a:gd name="connsiteX0" fmla="*/ 590 w 67425"/>
                      <a:gd name="connsiteY0" fmla="*/ 1807 h 245892"/>
                      <a:gd name="connsiteX1" fmla="*/ 31070 w 67425"/>
                      <a:gd name="connsiteY1" fmla="*/ 45622 h 245892"/>
                      <a:gd name="connsiteX2" fmla="*/ 55946 w 67425"/>
                      <a:gd name="connsiteY2" fmla="*/ 165631 h 245892"/>
                      <a:gd name="connsiteX3" fmla="*/ 67395 w 67425"/>
                      <a:gd name="connsiteY3" fmla="*/ 220879 h 245892"/>
                      <a:gd name="connsiteX4" fmla="*/ 58146 w 67425"/>
                      <a:gd name="connsiteY4" fmla="*/ 245653 h 245892"/>
                      <a:gd name="connsiteX5" fmla="*/ 27260 w 67425"/>
                      <a:gd name="connsiteY5" fmla="*/ 207547 h 245892"/>
                      <a:gd name="connsiteX6" fmla="*/ 12020 w 67425"/>
                      <a:gd name="connsiteY6" fmla="*/ 98962 h 245892"/>
                      <a:gd name="connsiteX7" fmla="*/ 590 w 67425"/>
                      <a:gd name="connsiteY7" fmla="*/ 1807 h 245892"/>
                      <a:gd name="connsiteX0" fmla="*/ 703 w 67527"/>
                      <a:gd name="connsiteY0" fmla="*/ 1807 h 246505"/>
                      <a:gd name="connsiteX1" fmla="*/ 31183 w 67527"/>
                      <a:gd name="connsiteY1" fmla="*/ 45622 h 246505"/>
                      <a:gd name="connsiteX2" fmla="*/ 56059 w 67527"/>
                      <a:gd name="connsiteY2" fmla="*/ 165631 h 246505"/>
                      <a:gd name="connsiteX3" fmla="*/ 67508 w 67527"/>
                      <a:gd name="connsiteY3" fmla="*/ 220879 h 246505"/>
                      <a:gd name="connsiteX4" fmla="*/ 58259 w 67527"/>
                      <a:gd name="connsiteY4" fmla="*/ 245653 h 246505"/>
                      <a:gd name="connsiteX5" fmla="*/ 38932 w 67527"/>
                      <a:gd name="connsiteY5" fmla="*/ 192258 h 246505"/>
                      <a:gd name="connsiteX6" fmla="*/ 12133 w 67527"/>
                      <a:gd name="connsiteY6" fmla="*/ 98962 h 246505"/>
                      <a:gd name="connsiteX7" fmla="*/ 703 w 67527"/>
                      <a:gd name="connsiteY7" fmla="*/ 1807 h 246505"/>
                      <a:gd name="connsiteX0" fmla="*/ 703 w 68261"/>
                      <a:gd name="connsiteY0" fmla="*/ 1807 h 237475"/>
                      <a:gd name="connsiteX1" fmla="*/ 31183 w 68261"/>
                      <a:gd name="connsiteY1" fmla="*/ 45622 h 237475"/>
                      <a:gd name="connsiteX2" fmla="*/ 56059 w 68261"/>
                      <a:gd name="connsiteY2" fmla="*/ 165631 h 237475"/>
                      <a:gd name="connsiteX3" fmla="*/ 67508 w 68261"/>
                      <a:gd name="connsiteY3" fmla="*/ 220879 h 237475"/>
                      <a:gd name="connsiteX4" fmla="*/ 64047 w 68261"/>
                      <a:gd name="connsiteY4" fmla="*/ 236099 h 237475"/>
                      <a:gd name="connsiteX5" fmla="*/ 38932 w 68261"/>
                      <a:gd name="connsiteY5" fmla="*/ 192258 h 237475"/>
                      <a:gd name="connsiteX6" fmla="*/ 12133 w 68261"/>
                      <a:gd name="connsiteY6" fmla="*/ 98962 h 237475"/>
                      <a:gd name="connsiteX7" fmla="*/ 703 w 68261"/>
                      <a:gd name="connsiteY7" fmla="*/ 1807 h 237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261" h="237475">
                        <a:moveTo>
                          <a:pt x="703" y="1807"/>
                        </a:moveTo>
                        <a:cubicBezTo>
                          <a:pt x="3878" y="-7083"/>
                          <a:pt x="21957" y="18318"/>
                          <a:pt x="31183" y="45622"/>
                        </a:cubicBezTo>
                        <a:cubicBezTo>
                          <a:pt x="40409" y="72926"/>
                          <a:pt x="50005" y="136422"/>
                          <a:pt x="56059" y="165631"/>
                        </a:cubicBezTo>
                        <a:cubicBezTo>
                          <a:pt x="62113" y="194841"/>
                          <a:pt x="66177" y="209134"/>
                          <a:pt x="67508" y="220879"/>
                        </a:cubicBezTo>
                        <a:cubicBezTo>
                          <a:pt x="68839" y="232624"/>
                          <a:pt x="68810" y="240869"/>
                          <a:pt x="64047" y="236099"/>
                        </a:cubicBezTo>
                        <a:cubicBezTo>
                          <a:pt x="59284" y="231329"/>
                          <a:pt x="41789" y="216388"/>
                          <a:pt x="38932" y="192258"/>
                        </a:cubicBezTo>
                        <a:cubicBezTo>
                          <a:pt x="36075" y="168128"/>
                          <a:pt x="18504" y="130704"/>
                          <a:pt x="12133" y="98962"/>
                        </a:cubicBezTo>
                        <a:cubicBezTo>
                          <a:pt x="5762" y="67220"/>
                          <a:pt x="-2472" y="10697"/>
                          <a:pt x="703" y="1807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Dowolny kształt 193"/>
                  <p:cNvSpPr/>
                  <p:nvPr/>
                </p:nvSpPr>
                <p:spPr>
                  <a:xfrm>
                    <a:off x="314325" y="165735"/>
                    <a:ext cx="130203" cy="38887"/>
                  </a:xfrm>
                  <a:custGeom>
                    <a:avLst/>
                    <a:gdLst>
                      <a:gd name="connsiteX0" fmla="*/ 242 w 138187"/>
                      <a:gd name="connsiteY0" fmla="*/ 5739 h 29888"/>
                      <a:gd name="connsiteX1" fmla="*/ 91682 w 138187"/>
                      <a:gd name="connsiteY1" fmla="*/ 24 h 29888"/>
                      <a:gd name="connsiteX2" fmla="*/ 125972 w 138187"/>
                      <a:gd name="connsiteY2" fmla="*/ 7644 h 29888"/>
                      <a:gd name="connsiteX3" fmla="*/ 137402 w 138187"/>
                      <a:gd name="connsiteY3" fmla="*/ 28599 h 29888"/>
                      <a:gd name="connsiteX4" fmla="*/ 106922 w 138187"/>
                      <a:gd name="connsiteY4" fmla="*/ 26694 h 29888"/>
                      <a:gd name="connsiteX5" fmla="*/ 65012 w 138187"/>
                      <a:gd name="connsiteY5" fmla="*/ 19074 h 29888"/>
                      <a:gd name="connsiteX6" fmla="*/ 242 w 138187"/>
                      <a:gd name="connsiteY6" fmla="*/ 5739 h 29888"/>
                      <a:gd name="connsiteX0" fmla="*/ 6710 w 144655"/>
                      <a:gd name="connsiteY0" fmla="*/ 5749 h 29898"/>
                      <a:gd name="connsiteX1" fmla="*/ 98150 w 144655"/>
                      <a:gd name="connsiteY1" fmla="*/ 34 h 29898"/>
                      <a:gd name="connsiteX2" fmla="*/ 132440 w 144655"/>
                      <a:gd name="connsiteY2" fmla="*/ 7654 h 29898"/>
                      <a:gd name="connsiteX3" fmla="*/ 143870 w 144655"/>
                      <a:gd name="connsiteY3" fmla="*/ 28609 h 29898"/>
                      <a:gd name="connsiteX4" fmla="*/ 113390 w 144655"/>
                      <a:gd name="connsiteY4" fmla="*/ 26704 h 29898"/>
                      <a:gd name="connsiteX5" fmla="*/ 71480 w 144655"/>
                      <a:gd name="connsiteY5" fmla="*/ 19084 h 29898"/>
                      <a:gd name="connsiteX6" fmla="*/ 14110 w 144655"/>
                      <a:gd name="connsiteY6" fmla="*/ 24811 h 29898"/>
                      <a:gd name="connsiteX7" fmla="*/ 6710 w 144655"/>
                      <a:gd name="connsiteY7" fmla="*/ 5749 h 29898"/>
                      <a:gd name="connsiteX0" fmla="*/ 6710 w 142720"/>
                      <a:gd name="connsiteY0" fmla="*/ 5749 h 26887"/>
                      <a:gd name="connsiteX1" fmla="*/ 98150 w 142720"/>
                      <a:gd name="connsiteY1" fmla="*/ 34 h 26887"/>
                      <a:gd name="connsiteX2" fmla="*/ 132440 w 142720"/>
                      <a:gd name="connsiteY2" fmla="*/ 7654 h 26887"/>
                      <a:gd name="connsiteX3" fmla="*/ 141774 w 142720"/>
                      <a:gd name="connsiteY3" fmla="*/ 15976 h 26887"/>
                      <a:gd name="connsiteX4" fmla="*/ 113390 w 142720"/>
                      <a:gd name="connsiteY4" fmla="*/ 26704 h 26887"/>
                      <a:gd name="connsiteX5" fmla="*/ 71480 w 142720"/>
                      <a:gd name="connsiteY5" fmla="*/ 19084 h 26887"/>
                      <a:gd name="connsiteX6" fmla="*/ 14110 w 142720"/>
                      <a:gd name="connsiteY6" fmla="*/ 24811 h 26887"/>
                      <a:gd name="connsiteX7" fmla="*/ 6710 w 142720"/>
                      <a:gd name="connsiteY7" fmla="*/ 5749 h 26887"/>
                      <a:gd name="connsiteX0" fmla="*/ 6710 w 142856"/>
                      <a:gd name="connsiteY0" fmla="*/ 5749 h 25254"/>
                      <a:gd name="connsiteX1" fmla="*/ 98150 w 142856"/>
                      <a:gd name="connsiteY1" fmla="*/ 34 h 25254"/>
                      <a:gd name="connsiteX2" fmla="*/ 132440 w 142856"/>
                      <a:gd name="connsiteY2" fmla="*/ 7654 h 25254"/>
                      <a:gd name="connsiteX3" fmla="*/ 141774 w 142856"/>
                      <a:gd name="connsiteY3" fmla="*/ 15976 h 25254"/>
                      <a:gd name="connsiteX4" fmla="*/ 111292 w 142856"/>
                      <a:gd name="connsiteY4" fmla="*/ 17881 h 25254"/>
                      <a:gd name="connsiteX5" fmla="*/ 71480 w 142856"/>
                      <a:gd name="connsiteY5" fmla="*/ 19084 h 25254"/>
                      <a:gd name="connsiteX6" fmla="*/ 14110 w 142856"/>
                      <a:gd name="connsiteY6" fmla="*/ 24811 h 25254"/>
                      <a:gd name="connsiteX7" fmla="*/ 6710 w 142856"/>
                      <a:gd name="connsiteY7" fmla="*/ 5749 h 25254"/>
                      <a:gd name="connsiteX0" fmla="*/ 6710 w 142857"/>
                      <a:gd name="connsiteY0" fmla="*/ 5749 h 25254"/>
                      <a:gd name="connsiteX1" fmla="*/ 98150 w 142857"/>
                      <a:gd name="connsiteY1" fmla="*/ 34 h 25254"/>
                      <a:gd name="connsiteX2" fmla="*/ 132440 w 142857"/>
                      <a:gd name="connsiteY2" fmla="*/ 7654 h 25254"/>
                      <a:gd name="connsiteX3" fmla="*/ 141774 w 142857"/>
                      <a:gd name="connsiteY3" fmla="*/ 15976 h 25254"/>
                      <a:gd name="connsiteX4" fmla="*/ 111292 w 142857"/>
                      <a:gd name="connsiteY4" fmla="*/ 17881 h 25254"/>
                      <a:gd name="connsiteX5" fmla="*/ 54673 w 142857"/>
                      <a:gd name="connsiteY5" fmla="*/ 19084 h 25254"/>
                      <a:gd name="connsiteX6" fmla="*/ 14110 w 142857"/>
                      <a:gd name="connsiteY6" fmla="*/ 24811 h 25254"/>
                      <a:gd name="connsiteX7" fmla="*/ 6710 w 142857"/>
                      <a:gd name="connsiteY7" fmla="*/ 5749 h 25254"/>
                      <a:gd name="connsiteX0" fmla="*/ 6710 w 142436"/>
                      <a:gd name="connsiteY0" fmla="*/ 5814 h 25319"/>
                      <a:gd name="connsiteX1" fmla="*/ 98150 w 142436"/>
                      <a:gd name="connsiteY1" fmla="*/ 99 h 25319"/>
                      <a:gd name="connsiteX2" fmla="*/ 134454 w 142436"/>
                      <a:gd name="connsiteY2" fmla="*/ 2590 h 25319"/>
                      <a:gd name="connsiteX3" fmla="*/ 132440 w 142436"/>
                      <a:gd name="connsiteY3" fmla="*/ 7719 h 25319"/>
                      <a:gd name="connsiteX4" fmla="*/ 141774 w 142436"/>
                      <a:gd name="connsiteY4" fmla="*/ 16041 h 25319"/>
                      <a:gd name="connsiteX5" fmla="*/ 111292 w 142436"/>
                      <a:gd name="connsiteY5" fmla="*/ 17946 h 25319"/>
                      <a:gd name="connsiteX6" fmla="*/ 54673 w 142436"/>
                      <a:gd name="connsiteY6" fmla="*/ 19149 h 25319"/>
                      <a:gd name="connsiteX7" fmla="*/ 14110 w 142436"/>
                      <a:gd name="connsiteY7" fmla="*/ 24876 h 25319"/>
                      <a:gd name="connsiteX8" fmla="*/ 6710 w 142436"/>
                      <a:gd name="connsiteY8" fmla="*/ 5814 h 25319"/>
                      <a:gd name="connsiteX0" fmla="*/ 6710 w 143288"/>
                      <a:gd name="connsiteY0" fmla="*/ 5925 h 25430"/>
                      <a:gd name="connsiteX1" fmla="*/ 98150 w 143288"/>
                      <a:gd name="connsiteY1" fmla="*/ 210 h 25430"/>
                      <a:gd name="connsiteX2" fmla="*/ 134454 w 143288"/>
                      <a:gd name="connsiteY2" fmla="*/ 2701 h 25430"/>
                      <a:gd name="connsiteX3" fmla="*/ 141774 w 143288"/>
                      <a:gd name="connsiteY3" fmla="*/ 16152 h 25430"/>
                      <a:gd name="connsiteX4" fmla="*/ 111292 w 143288"/>
                      <a:gd name="connsiteY4" fmla="*/ 18057 h 25430"/>
                      <a:gd name="connsiteX5" fmla="*/ 54673 w 143288"/>
                      <a:gd name="connsiteY5" fmla="*/ 19260 h 25430"/>
                      <a:gd name="connsiteX6" fmla="*/ 14110 w 143288"/>
                      <a:gd name="connsiteY6" fmla="*/ 24987 h 25430"/>
                      <a:gd name="connsiteX7" fmla="*/ 6710 w 143288"/>
                      <a:gd name="connsiteY7" fmla="*/ 5925 h 25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3288" h="25430">
                        <a:moveTo>
                          <a:pt x="6710" y="5925"/>
                        </a:moveTo>
                        <a:cubicBezTo>
                          <a:pt x="20717" y="1795"/>
                          <a:pt x="76859" y="747"/>
                          <a:pt x="98150" y="210"/>
                        </a:cubicBezTo>
                        <a:cubicBezTo>
                          <a:pt x="119441" y="-327"/>
                          <a:pt x="127184" y="44"/>
                          <a:pt x="134454" y="2701"/>
                        </a:cubicBezTo>
                        <a:cubicBezTo>
                          <a:pt x="141724" y="5358"/>
                          <a:pt x="145634" y="13593"/>
                          <a:pt x="141774" y="16152"/>
                        </a:cubicBezTo>
                        <a:cubicBezTo>
                          <a:pt x="137914" y="18711"/>
                          <a:pt x="123357" y="19644"/>
                          <a:pt x="111292" y="18057"/>
                        </a:cubicBezTo>
                        <a:cubicBezTo>
                          <a:pt x="99227" y="16470"/>
                          <a:pt x="70870" y="18105"/>
                          <a:pt x="54673" y="19260"/>
                        </a:cubicBezTo>
                        <a:cubicBezTo>
                          <a:pt x="38476" y="20415"/>
                          <a:pt x="24905" y="27210"/>
                          <a:pt x="14110" y="24987"/>
                        </a:cubicBezTo>
                        <a:cubicBezTo>
                          <a:pt x="3315" y="22765"/>
                          <a:pt x="-7297" y="10055"/>
                          <a:pt x="6710" y="5925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78" name="Dowolny kształt 177"/>
                <p:cNvSpPr/>
                <p:nvPr/>
              </p:nvSpPr>
              <p:spPr>
                <a:xfrm>
                  <a:off x="675564" y="887105"/>
                  <a:ext cx="35560" cy="112395"/>
                </a:xfrm>
                <a:custGeom>
                  <a:avLst/>
                  <a:gdLst>
                    <a:gd name="connsiteX0" fmla="*/ 17337 w 38428"/>
                    <a:gd name="connsiteY0" fmla="*/ 55 h 136222"/>
                    <a:gd name="connsiteX1" fmla="*/ 192 w 38428"/>
                    <a:gd name="connsiteY1" fmla="*/ 120070 h 136222"/>
                    <a:gd name="connsiteX2" fmla="*/ 28767 w 38428"/>
                    <a:gd name="connsiteY2" fmla="*/ 133405 h 136222"/>
                    <a:gd name="connsiteX3" fmla="*/ 38292 w 38428"/>
                    <a:gd name="connsiteY3" fmla="*/ 104830 h 136222"/>
                    <a:gd name="connsiteX4" fmla="*/ 17337 w 38428"/>
                    <a:gd name="connsiteY4" fmla="*/ 55 h 1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428" h="136222">
                      <a:moveTo>
                        <a:pt x="17337" y="55"/>
                      </a:moveTo>
                      <a:cubicBezTo>
                        <a:pt x="10987" y="2595"/>
                        <a:pt x="-1713" y="97845"/>
                        <a:pt x="192" y="120070"/>
                      </a:cubicBezTo>
                      <a:cubicBezTo>
                        <a:pt x="2097" y="142295"/>
                        <a:pt x="22417" y="135945"/>
                        <a:pt x="28767" y="133405"/>
                      </a:cubicBezTo>
                      <a:cubicBezTo>
                        <a:pt x="35117" y="130865"/>
                        <a:pt x="39245" y="126420"/>
                        <a:pt x="38292" y="104830"/>
                      </a:cubicBezTo>
                      <a:cubicBezTo>
                        <a:pt x="37340" y="83240"/>
                        <a:pt x="23687" y="-2485"/>
                        <a:pt x="17337" y="55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Dowolny kształt 178"/>
                <p:cNvSpPr/>
                <p:nvPr/>
              </p:nvSpPr>
              <p:spPr>
                <a:xfrm>
                  <a:off x="696036" y="204717"/>
                  <a:ext cx="11430" cy="681990"/>
                </a:xfrm>
                <a:custGeom>
                  <a:avLst/>
                  <a:gdLst>
                    <a:gd name="connsiteX0" fmla="*/ 11430 w 11430"/>
                    <a:gd name="connsiteY0" fmla="*/ 0 h 681990"/>
                    <a:gd name="connsiteX1" fmla="*/ 0 w 11430"/>
                    <a:gd name="connsiteY1" fmla="*/ 681990 h 681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430" h="681990">
                      <a:moveTo>
                        <a:pt x="11430" y="0"/>
                      </a:moveTo>
                      <a:lnTo>
                        <a:pt x="0" y="681990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Dowolny kształt 179"/>
                <p:cNvSpPr/>
                <p:nvPr/>
              </p:nvSpPr>
              <p:spPr>
                <a:xfrm rot="21433017">
                  <a:off x="661916" y="989463"/>
                  <a:ext cx="71755" cy="615315"/>
                </a:xfrm>
                <a:custGeom>
                  <a:avLst/>
                  <a:gdLst>
                    <a:gd name="connsiteX0" fmla="*/ 51435 w 104775"/>
                    <a:gd name="connsiteY0" fmla="*/ 0 h 615315"/>
                    <a:gd name="connsiteX1" fmla="*/ 104775 w 104775"/>
                    <a:gd name="connsiteY1" fmla="*/ 3810 h 615315"/>
                    <a:gd name="connsiteX2" fmla="*/ 51435 w 104775"/>
                    <a:gd name="connsiteY2" fmla="*/ 615315 h 615315"/>
                    <a:gd name="connsiteX3" fmla="*/ 0 w 104775"/>
                    <a:gd name="connsiteY3" fmla="*/ 609600 h 615315"/>
                    <a:gd name="connsiteX4" fmla="*/ 51435 w 104775"/>
                    <a:gd name="connsiteY4" fmla="*/ 0 h 6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775" h="615315">
                      <a:moveTo>
                        <a:pt x="51435" y="0"/>
                      </a:moveTo>
                      <a:lnTo>
                        <a:pt x="104775" y="3810"/>
                      </a:lnTo>
                      <a:lnTo>
                        <a:pt x="51435" y="615315"/>
                      </a:lnTo>
                      <a:lnTo>
                        <a:pt x="0" y="609600"/>
                      </a:lnTo>
                      <a:lnTo>
                        <a:pt x="51435" y="0"/>
                      </a:lnTo>
                      <a:close/>
                    </a:path>
                  </a:pathLst>
                </a:custGeom>
                <a:solidFill>
                  <a:srgbClr val="F79646">
                    <a:lumMod val="75000"/>
                  </a:srgbClr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upa 180"/>
                <p:cNvGrpSpPr/>
                <p:nvPr/>
              </p:nvGrpSpPr>
              <p:grpSpPr>
                <a:xfrm>
                  <a:off x="457200" y="1446663"/>
                  <a:ext cx="468630" cy="829945"/>
                  <a:chOff x="0" y="0"/>
                  <a:chExt cx="468630" cy="829945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83" name="Dowolny kształt 182"/>
                  <p:cNvSpPr/>
                  <p:nvPr/>
                </p:nvSpPr>
                <p:spPr>
                  <a:xfrm>
                    <a:off x="0" y="0"/>
                    <a:ext cx="468630" cy="829945"/>
                  </a:xfrm>
                  <a:custGeom>
                    <a:avLst/>
                    <a:gdLst>
                      <a:gd name="connsiteX0" fmla="*/ 230343 w 468915"/>
                      <a:gd name="connsiteY0" fmla="*/ 438384 h 830256"/>
                      <a:gd name="connsiteX1" fmla="*/ 250222 w 468915"/>
                      <a:gd name="connsiteY1" fmla="*/ 569580 h 830256"/>
                      <a:gd name="connsiteX2" fmla="*/ 242270 w 468915"/>
                      <a:gd name="connsiteY2" fmla="*/ 633191 h 830256"/>
                      <a:gd name="connsiteX3" fmla="*/ 246246 w 468915"/>
                      <a:gd name="connsiteY3" fmla="*/ 720655 h 830256"/>
                      <a:gd name="connsiteX4" fmla="*/ 234319 w 468915"/>
                      <a:gd name="connsiteY4" fmla="*/ 768363 h 830256"/>
                      <a:gd name="connsiteX5" fmla="*/ 254197 w 468915"/>
                      <a:gd name="connsiteY5" fmla="*/ 824022 h 830256"/>
                      <a:gd name="connsiteX6" fmla="*/ 274076 w 468915"/>
                      <a:gd name="connsiteY6" fmla="*/ 824022 h 830256"/>
                      <a:gd name="connsiteX7" fmla="*/ 289978 w 468915"/>
                      <a:gd name="connsiteY7" fmla="*/ 780290 h 830256"/>
                      <a:gd name="connsiteX8" fmla="*/ 274076 w 468915"/>
                      <a:gd name="connsiteY8" fmla="*/ 736558 h 830256"/>
                      <a:gd name="connsiteX9" fmla="*/ 282027 w 468915"/>
                      <a:gd name="connsiteY9" fmla="*/ 708728 h 830256"/>
                      <a:gd name="connsiteX10" fmla="*/ 301905 w 468915"/>
                      <a:gd name="connsiteY10" fmla="*/ 629215 h 830256"/>
                      <a:gd name="connsiteX11" fmla="*/ 301905 w 468915"/>
                      <a:gd name="connsiteY11" fmla="*/ 557653 h 830256"/>
                      <a:gd name="connsiteX12" fmla="*/ 313832 w 468915"/>
                      <a:gd name="connsiteY12" fmla="*/ 462238 h 830256"/>
                      <a:gd name="connsiteX13" fmla="*/ 313832 w 468915"/>
                      <a:gd name="connsiteY13" fmla="*/ 386700 h 830256"/>
                      <a:gd name="connsiteX14" fmla="*/ 317808 w 468915"/>
                      <a:gd name="connsiteY14" fmla="*/ 299236 h 830256"/>
                      <a:gd name="connsiteX15" fmla="*/ 317808 w 468915"/>
                      <a:gd name="connsiteY15" fmla="*/ 263455 h 830256"/>
                      <a:gd name="connsiteX16" fmla="*/ 325759 w 468915"/>
                      <a:gd name="connsiteY16" fmla="*/ 199845 h 830256"/>
                      <a:gd name="connsiteX17" fmla="*/ 361540 w 468915"/>
                      <a:gd name="connsiteY17" fmla="*/ 231650 h 830256"/>
                      <a:gd name="connsiteX18" fmla="*/ 385394 w 468915"/>
                      <a:gd name="connsiteY18" fmla="*/ 307187 h 830256"/>
                      <a:gd name="connsiteX19" fmla="*/ 413223 w 468915"/>
                      <a:gd name="connsiteY19" fmla="*/ 346944 h 830256"/>
                      <a:gd name="connsiteX20" fmla="*/ 413223 w 468915"/>
                      <a:gd name="connsiteY20" fmla="*/ 406579 h 830256"/>
                      <a:gd name="connsiteX21" fmla="*/ 433102 w 468915"/>
                      <a:gd name="connsiteY21" fmla="*/ 394652 h 830256"/>
                      <a:gd name="connsiteX22" fmla="*/ 449004 w 468915"/>
                      <a:gd name="connsiteY22" fmla="*/ 426457 h 830256"/>
                      <a:gd name="connsiteX23" fmla="*/ 464907 w 468915"/>
                      <a:gd name="connsiteY23" fmla="*/ 434408 h 830256"/>
                      <a:gd name="connsiteX24" fmla="*/ 468883 w 468915"/>
                      <a:gd name="connsiteY24" fmla="*/ 418505 h 830256"/>
                      <a:gd name="connsiteX25" fmla="*/ 464907 w 468915"/>
                      <a:gd name="connsiteY25" fmla="*/ 382725 h 830256"/>
                      <a:gd name="connsiteX26" fmla="*/ 441053 w 468915"/>
                      <a:gd name="connsiteY26" fmla="*/ 327065 h 830256"/>
                      <a:gd name="connsiteX27" fmla="*/ 425150 w 468915"/>
                      <a:gd name="connsiteY27" fmla="*/ 243577 h 830256"/>
                      <a:gd name="connsiteX28" fmla="*/ 369491 w 468915"/>
                      <a:gd name="connsiteY28" fmla="*/ 156112 h 830256"/>
                      <a:gd name="connsiteX29" fmla="*/ 325759 w 468915"/>
                      <a:gd name="connsiteY29" fmla="*/ 120332 h 830256"/>
                      <a:gd name="connsiteX30" fmla="*/ 270100 w 468915"/>
                      <a:gd name="connsiteY30" fmla="*/ 108405 h 830256"/>
                      <a:gd name="connsiteX31" fmla="*/ 282027 w 468915"/>
                      <a:gd name="connsiteY31" fmla="*/ 48770 h 830256"/>
                      <a:gd name="connsiteX32" fmla="*/ 250222 w 468915"/>
                      <a:gd name="connsiteY32" fmla="*/ 1062 h 830256"/>
                      <a:gd name="connsiteX33" fmla="*/ 202514 w 468915"/>
                      <a:gd name="connsiteY33" fmla="*/ 20940 h 830256"/>
                      <a:gd name="connsiteX34" fmla="*/ 206489 w 468915"/>
                      <a:gd name="connsiteY34" fmla="*/ 80575 h 830256"/>
                      <a:gd name="connsiteX35" fmla="*/ 186611 w 468915"/>
                      <a:gd name="connsiteY35" fmla="*/ 104429 h 830256"/>
                      <a:gd name="connsiteX36" fmla="*/ 115049 w 468915"/>
                      <a:gd name="connsiteY36" fmla="*/ 148161 h 830256"/>
                      <a:gd name="connsiteX37" fmla="*/ 55415 w 468915"/>
                      <a:gd name="connsiteY37" fmla="*/ 239601 h 830256"/>
                      <a:gd name="connsiteX38" fmla="*/ 31561 w 468915"/>
                      <a:gd name="connsiteY38" fmla="*/ 319114 h 830256"/>
                      <a:gd name="connsiteX39" fmla="*/ 3731 w 468915"/>
                      <a:gd name="connsiteY39" fmla="*/ 354895 h 830256"/>
                      <a:gd name="connsiteX40" fmla="*/ 3731 w 468915"/>
                      <a:gd name="connsiteY40" fmla="*/ 406579 h 830256"/>
                      <a:gd name="connsiteX41" fmla="*/ 35536 w 468915"/>
                      <a:gd name="connsiteY41" fmla="*/ 370798 h 830256"/>
                      <a:gd name="connsiteX42" fmla="*/ 47463 w 468915"/>
                      <a:gd name="connsiteY42" fmla="*/ 390676 h 830256"/>
                      <a:gd name="connsiteX43" fmla="*/ 59390 w 468915"/>
                      <a:gd name="connsiteY43" fmla="*/ 338992 h 830256"/>
                      <a:gd name="connsiteX44" fmla="*/ 71317 w 468915"/>
                      <a:gd name="connsiteY44" fmla="*/ 291285 h 830256"/>
                      <a:gd name="connsiteX45" fmla="*/ 111074 w 468915"/>
                      <a:gd name="connsiteY45" fmla="*/ 239601 h 830256"/>
                      <a:gd name="connsiteX46" fmla="*/ 123001 w 468915"/>
                      <a:gd name="connsiteY46" fmla="*/ 215747 h 830256"/>
                      <a:gd name="connsiteX47" fmla="*/ 158782 w 468915"/>
                      <a:gd name="connsiteY47" fmla="*/ 195869 h 830256"/>
                      <a:gd name="connsiteX48" fmla="*/ 158782 w 468915"/>
                      <a:gd name="connsiteY48" fmla="*/ 307187 h 830256"/>
                      <a:gd name="connsiteX49" fmla="*/ 154806 w 468915"/>
                      <a:gd name="connsiteY49" fmla="*/ 378749 h 830256"/>
                      <a:gd name="connsiteX50" fmla="*/ 154806 w 468915"/>
                      <a:gd name="connsiteY50" fmla="*/ 569580 h 830256"/>
                      <a:gd name="connsiteX51" fmla="*/ 138903 w 468915"/>
                      <a:gd name="connsiteY51" fmla="*/ 625239 h 830256"/>
                      <a:gd name="connsiteX52" fmla="*/ 150830 w 468915"/>
                      <a:gd name="connsiteY52" fmla="*/ 720655 h 830256"/>
                      <a:gd name="connsiteX53" fmla="*/ 126976 w 468915"/>
                      <a:gd name="connsiteY53" fmla="*/ 780290 h 830256"/>
                      <a:gd name="connsiteX54" fmla="*/ 146855 w 468915"/>
                      <a:gd name="connsiteY54" fmla="*/ 827998 h 830256"/>
                      <a:gd name="connsiteX55" fmla="*/ 170709 w 468915"/>
                      <a:gd name="connsiteY55" fmla="*/ 796192 h 830256"/>
                      <a:gd name="connsiteX56" fmla="*/ 182636 w 468915"/>
                      <a:gd name="connsiteY56" fmla="*/ 764387 h 830256"/>
                      <a:gd name="connsiteX57" fmla="*/ 174684 w 468915"/>
                      <a:gd name="connsiteY57" fmla="*/ 720655 h 830256"/>
                      <a:gd name="connsiteX58" fmla="*/ 210465 w 468915"/>
                      <a:gd name="connsiteY58" fmla="*/ 625239 h 830256"/>
                      <a:gd name="connsiteX59" fmla="*/ 194563 w 468915"/>
                      <a:gd name="connsiteY59" fmla="*/ 557653 h 830256"/>
                      <a:gd name="connsiteX60" fmla="*/ 230343 w 468915"/>
                      <a:gd name="connsiteY60" fmla="*/ 438384 h 830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</a:cxnLst>
                    <a:rect l="l" t="t" r="r" b="b"/>
                    <a:pathLst>
                      <a:path w="468915" h="830256">
                        <a:moveTo>
                          <a:pt x="230343" y="438384"/>
                        </a:moveTo>
                        <a:cubicBezTo>
                          <a:pt x="239620" y="440372"/>
                          <a:pt x="248234" y="537112"/>
                          <a:pt x="250222" y="569580"/>
                        </a:cubicBezTo>
                        <a:cubicBezTo>
                          <a:pt x="252210" y="602048"/>
                          <a:pt x="242933" y="608012"/>
                          <a:pt x="242270" y="633191"/>
                        </a:cubicBezTo>
                        <a:cubicBezTo>
                          <a:pt x="241607" y="658370"/>
                          <a:pt x="247571" y="698126"/>
                          <a:pt x="246246" y="720655"/>
                        </a:cubicBezTo>
                        <a:cubicBezTo>
                          <a:pt x="244921" y="743184"/>
                          <a:pt x="232994" y="751135"/>
                          <a:pt x="234319" y="768363"/>
                        </a:cubicBezTo>
                        <a:cubicBezTo>
                          <a:pt x="235644" y="785591"/>
                          <a:pt x="247571" y="814746"/>
                          <a:pt x="254197" y="824022"/>
                        </a:cubicBezTo>
                        <a:cubicBezTo>
                          <a:pt x="260823" y="833298"/>
                          <a:pt x="268113" y="831311"/>
                          <a:pt x="274076" y="824022"/>
                        </a:cubicBezTo>
                        <a:cubicBezTo>
                          <a:pt x="280040" y="816733"/>
                          <a:pt x="289978" y="794867"/>
                          <a:pt x="289978" y="780290"/>
                        </a:cubicBezTo>
                        <a:cubicBezTo>
                          <a:pt x="289978" y="765713"/>
                          <a:pt x="275401" y="748485"/>
                          <a:pt x="274076" y="736558"/>
                        </a:cubicBezTo>
                        <a:cubicBezTo>
                          <a:pt x="272751" y="724631"/>
                          <a:pt x="277389" y="726618"/>
                          <a:pt x="282027" y="708728"/>
                        </a:cubicBezTo>
                        <a:cubicBezTo>
                          <a:pt x="286665" y="690838"/>
                          <a:pt x="298592" y="654394"/>
                          <a:pt x="301905" y="629215"/>
                        </a:cubicBezTo>
                        <a:cubicBezTo>
                          <a:pt x="305218" y="604036"/>
                          <a:pt x="299917" y="585482"/>
                          <a:pt x="301905" y="557653"/>
                        </a:cubicBezTo>
                        <a:cubicBezTo>
                          <a:pt x="303893" y="529824"/>
                          <a:pt x="311844" y="490730"/>
                          <a:pt x="313832" y="462238"/>
                        </a:cubicBezTo>
                        <a:cubicBezTo>
                          <a:pt x="315820" y="433746"/>
                          <a:pt x="313169" y="413867"/>
                          <a:pt x="313832" y="386700"/>
                        </a:cubicBezTo>
                        <a:cubicBezTo>
                          <a:pt x="314495" y="359533"/>
                          <a:pt x="317145" y="319777"/>
                          <a:pt x="317808" y="299236"/>
                        </a:cubicBezTo>
                        <a:cubicBezTo>
                          <a:pt x="318471" y="278695"/>
                          <a:pt x="316483" y="280020"/>
                          <a:pt x="317808" y="263455"/>
                        </a:cubicBezTo>
                        <a:cubicBezTo>
                          <a:pt x="319133" y="246890"/>
                          <a:pt x="318470" y="205146"/>
                          <a:pt x="325759" y="199845"/>
                        </a:cubicBezTo>
                        <a:cubicBezTo>
                          <a:pt x="333048" y="194544"/>
                          <a:pt x="351601" y="213760"/>
                          <a:pt x="361540" y="231650"/>
                        </a:cubicBezTo>
                        <a:cubicBezTo>
                          <a:pt x="371479" y="249540"/>
                          <a:pt x="376780" y="287971"/>
                          <a:pt x="385394" y="307187"/>
                        </a:cubicBezTo>
                        <a:cubicBezTo>
                          <a:pt x="394008" y="326403"/>
                          <a:pt x="408585" y="330379"/>
                          <a:pt x="413223" y="346944"/>
                        </a:cubicBezTo>
                        <a:cubicBezTo>
                          <a:pt x="417861" y="363509"/>
                          <a:pt x="409910" y="398628"/>
                          <a:pt x="413223" y="406579"/>
                        </a:cubicBezTo>
                        <a:cubicBezTo>
                          <a:pt x="416536" y="414530"/>
                          <a:pt x="427139" y="391339"/>
                          <a:pt x="433102" y="394652"/>
                        </a:cubicBezTo>
                        <a:cubicBezTo>
                          <a:pt x="439065" y="397965"/>
                          <a:pt x="443703" y="419831"/>
                          <a:pt x="449004" y="426457"/>
                        </a:cubicBezTo>
                        <a:cubicBezTo>
                          <a:pt x="454305" y="433083"/>
                          <a:pt x="461594" y="435733"/>
                          <a:pt x="464907" y="434408"/>
                        </a:cubicBezTo>
                        <a:cubicBezTo>
                          <a:pt x="468220" y="433083"/>
                          <a:pt x="468883" y="427119"/>
                          <a:pt x="468883" y="418505"/>
                        </a:cubicBezTo>
                        <a:cubicBezTo>
                          <a:pt x="468883" y="409891"/>
                          <a:pt x="469545" y="397965"/>
                          <a:pt x="464907" y="382725"/>
                        </a:cubicBezTo>
                        <a:cubicBezTo>
                          <a:pt x="460269" y="367485"/>
                          <a:pt x="447679" y="350256"/>
                          <a:pt x="441053" y="327065"/>
                        </a:cubicBezTo>
                        <a:cubicBezTo>
                          <a:pt x="434427" y="303874"/>
                          <a:pt x="437077" y="272069"/>
                          <a:pt x="425150" y="243577"/>
                        </a:cubicBezTo>
                        <a:cubicBezTo>
                          <a:pt x="413223" y="215085"/>
                          <a:pt x="386056" y="176653"/>
                          <a:pt x="369491" y="156112"/>
                        </a:cubicBezTo>
                        <a:cubicBezTo>
                          <a:pt x="352926" y="135571"/>
                          <a:pt x="342324" y="128283"/>
                          <a:pt x="325759" y="120332"/>
                        </a:cubicBezTo>
                        <a:cubicBezTo>
                          <a:pt x="309194" y="112381"/>
                          <a:pt x="277389" y="120332"/>
                          <a:pt x="270100" y="108405"/>
                        </a:cubicBezTo>
                        <a:cubicBezTo>
                          <a:pt x="262811" y="96478"/>
                          <a:pt x="285340" y="66660"/>
                          <a:pt x="282027" y="48770"/>
                        </a:cubicBezTo>
                        <a:cubicBezTo>
                          <a:pt x="278714" y="30880"/>
                          <a:pt x="263474" y="5700"/>
                          <a:pt x="250222" y="1062"/>
                        </a:cubicBezTo>
                        <a:cubicBezTo>
                          <a:pt x="236970" y="-3576"/>
                          <a:pt x="209803" y="7688"/>
                          <a:pt x="202514" y="20940"/>
                        </a:cubicBezTo>
                        <a:cubicBezTo>
                          <a:pt x="195225" y="34192"/>
                          <a:pt x="209139" y="66660"/>
                          <a:pt x="206489" y="80575"/>
                        </a:cubicBezTo>
                        <a:cubicBezTo>
                          <a:pt x="203839" y="94490"/>
                          <a:pt x="201851" y="93165"/>
                          <a:pt x="186611" y="104429"/>
                        </a:cubicBezTo>
                        <a:cubicBezTo>
                          <a:pt x="171371" y="115693"/>
                          <a:pt x="136915" y="125632"/>
                          <a:pt x="115049" y="148161"/>
                        </a:cubicBezTo>
                        <a:cubicBezTo>
                          <a:pt x="93183" y="170690"/>
                          <a:pt x="69330" y="211109"/>
                          <a:pt x="55415" y="239601"/>
                        </a:cubicBezTo>
                        <a:cubicBezTo>
                          <a:pt x="41500" y="268093"/>
                          <a:pt x="40175" y="299898"/>
                          <a:pt x="31561" y="319114"/>
                        </a:cubicBezTo>
                        <a:cubicBezTo>
                          <a:pt x="22947" y="338330"/>
                          <a:pt x="8369" y="340318"/>
                          <a:pt x="3731" y="354895"/>
                        </a:cubicBezTo>
                        <a:cubicBezTo>
                          <a:pt x="-907" y="369472"/>
                          <a:pt x="-1570" y="403928"/>
                          <a:pt x="3731" y="406579"/>
                        </a:cubicBezTo>
                        <a:cubicBezTo>
                          <a:pt x="9032" y="409229"/>
                          <a:pt x="28247" y="373448"/>
                          <a:pt x="35536" y="370798"/>
                        </a:cubicBezTo>
                        <a:cubicBezTo>
                          <a:pt x="42825" y="368148"/>
                          <a:pt x="43487" y="395977"/>
                          <a:pt x="47463" y="390676"/>
                        </a:cubicBezTo>
                        <a:cubicBezTo>
                          <a:pt x="51439" y="385375"/>
                          <a:pt x="55414" y="355557"/>
                          <a:pt x="59390" y="338992"/>
                        </a:cubicBezTo>
                        <a:cubicBezTo>
                          <a:pt x="63366" y="322427"/>
                          <a:pt x="62703" y="307850"/>
                          <a:pt x="71317" y="291285"/>
                        </a:cubicBezTo>
                        <a:cubicBezTo>
                          <a:pt x="79931" y="274720"/>
                          <a:pt x="102460" y="252191"/>
                          <a:pt x="111074" y="239601"/>
                        </a:cubicBezTo>
                        <a:cubicBezTo>
                          <a:pt x="119688" y="227011"/>
                          <a:pt x="115050" y="223036"/>
                          <a:pt x="123001" y="215747"/>
                        </a:cubicBezTo>
                        <a:cubicBezTo>
                          <a:pt x="130952" y="208458"/>
                          <a:pt x="152818" y="180629"/>
                          <a:pt x="158782" y="195869"/>
                        </a:cubicBezTo>
                        <a:cubicBezTo>
                          <a:pt x="164746" y="211109"/>
                          <a:pt x="159445" y="276707"/>
                          <a:pt x="158782" y="307187"/>
                        </a:cubicBezTo>
                        <a:cubicBezTo>
                          <a:pt x="158119" y="337667"/>
                          <a:pt x="155469" y="335017"/>
                          <a:pt x="154806" y="378749"/>
                        </a:cubicBezTo>
                        <a:cubicBezTo>
                          <a:pt x="154143" y="422481"/>
                          <a:pt x="157456" y="528498"/>
                          <a:pt x="154806" y="569580"/>
                        </a:cubicBezTo>
                        <a:cubicBezTo>
                          <a:pt x="152156" y="610662"/>
                          <a:pt x="139566" y="600060"/>
                          <a:pt x="138903" y="625239"/>
                        </a:cubicBezTo>
                        <a:cubicBezTo>
                          <a:pt x="138240" y="650418"/>
                          <a:pt x="152818" y="694813"/>
                          <a:pt x="150830" y="720655"/>
                        </a:cubicBezTo>
                        <a:cubicBezTo>
                          <a:pt x="148842" y="746497"/>
                          <a:pt x="127638" y="762400"/>
                          <a:pt x="126976" y="780290"/>
                        </a:cubicBezTo>
                        <a:cubicBezTo>
                          <a:pt x="126314" y="798180"/>
                          <a:pt x="139566" y="825348"/>
                          <a:pt x="146855" y="827998"/>
                        </a:cubicBezTo>
                        <a:cubicBezTo>
                          <a:pt x="154144" y="830648"/>
                          <a:pt x="164746" y="806794"/>
                          <a:pt x="170709" y="796192"/>
                        </a:cubicBezTo>
                        <a:cubicBezTo>
                          <a:pt x="176672" y="785590"/>
                          <a:pt x="181974" y="776976"/>
                          <a:pt x="182636" y="764387"/>
                        </a:cubicBezTo>
                        <a:cubicBezTo>
                          <a:pt x="183298" y="751798"/>
                          <a:pt x="170046" y="743846"/>
                          <a:pt x="174684" y="720655"/>
                        </a:cubicBezTo>
                        <a:cubicBezTo>
                          <a:pt x="179322" y="697464"/>
                          <a:pt x="207152" y="652406"/>
                          <a:pt x="210465" y="625239"/>
                        </a:cubicBezTo>
                        <a:cubicBezTo>
                          <a:pt x="213778" y="598072"/>
                          <a:pt x="190587" y="588133"/>
                          <a:pt x="194563" y="557653"/>
                        </a:cubicBezTo>
                        <a:cubicBezTo>
                          <a:pt x="198539" y="527173"/>
                          <a:pt x="221066" y="436396"/>
                          <a:pt x="230343" y="43838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Dowolny kształt 183"/>
                  <p:cNvSpPr/>
                  <p:nvPr/>
                </p:nvSpPr>
                <p:spPr>
                  <a:xfrm>
                    <a:off x="272415" y="102870"/>
                    <a:ext cx="45322" cy="244130"/>
                  </a:xfrm>
                  <a:custGeom>
                    <a:avLst/>
                    <a:gdLst>
                      <a:gd name="connsiteX0" fmla="*/ 590 w 45322"/>
                      <a:gd name="connsiteY0" fmla="*/ 1822 h 244130"/>
                      <a:gd name="connsiteX1" fmla="*/ 31070 w 45322"/>
                      <a:gd name="connsiteY1" fmla="*/ 45637 h 244130"/>
                      <a:gd name="connsiteX2" fmla="*/ 44405 w 45322"/>
                      <a:gd name="connsiteY2" fmla="*/ 167557 h 244130"/>
                      <a:gd name="connsiteX3" fmla="*/ 42500 w 45322"/>
                      <a:gd name="connsiteY3" fmla="*/ 222802 h 244130"/>
                      <a:gd name="connsiteX4" fmla="*/ 29165 w 45322"/>
                      <a:gd name="connsiteY4" fmla="*/ 243757 h 244130"/>
                      <a:gd name="connsiteX5" fmla="*/ 27260 w 45322"/>
                      <a:gd name="connsiteY5" fmla="*/ 207562 h 244130"/>
                      <a:gd name="connsiteX6" fmla="*/ 12020 w 45322"/>
                      <a:gd name="connsiteY6" fmla="*/ 98977 h 244130"/>
                      <a:gd name="connsiteX7" fmla="*/ 590 w 45322"/>
                      <a:gd name="connsiteY7" fmla="*/ 1822 h 24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322" h="244130">
                        <a:moveTo>
                          <a:pt x="590" y="1822"/>
                        </a:moveTo>
                        <a:cubicBezTo>
                          <a:pt x="3765" y="-7068"/>
                          <a:pt x="23768" y="18015"/>
                          <a:pt x="31070" y="45637"/>
                        </a:cubicBezTo>
                        <a:cubicBezTo>
                          <a:pt x="38372" y="73259"/>
                          <a:pt x="42500" y="138030"/>
                          <a:pt x="44405" y="167557"/>
                        </a:cubicBezTo>
                        <a:cubicBezTo>
                          <a:pt x="46310" y="197085"/>
                          <a:pt x="45040" y="210102"/>
                          <a:pt x="42500" y="222802"/>
                        </a:cubicBezTo>
                        <a:cubicBezTo>
                          <a:pt x="39960" y="235502"/>
                          <a:pt x="31705" y="246297"/>
                          <a:pt x="29165" y="243757"/>
                        </a:cubicBezTo>
                        <a:cubicBezTo>
                          <a:pt x="26625" y="241217"/>
                          <a:pt x="30117" y="231692"/>
                          <a:pt x="27260" y="207562"/>
                        </a:cubicBezTo>
                        <a:cubicBezTo>
                          <a:pt x="24403" y="183432"/>
                          <a:pt x="16147" y="127234"/>
                          <a:pt x="12020" y="98977"/>
                        </a:cubicBezTo>
                        <a:cubicBezTo>
                          <a:pt x="7893" y="70720"/>
                          <a:pt x="-2585" y="10712"/>
                          <a:pt x="590" y="1822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Dowolny kształt 184"/>
                  <p:cNvSpPr/>
                  <p:nvPr/>
                </p:nvSpPr>
                <p:spPr>
                  <a:xfrm>
                    <a:off x="154305" y="93345"/>
                    <a:ext cx="52282" cy="250763"/>
                  </a:xfrm>
                  <a:custGeom>
                    <a:avLst/>
                    <a:gdLst>
                      <a:gd name="connsiteX0" fmla="*/ 49757 w 52282"/>
                      <a:gd name="connsiteY0" fmla="*/ 1064 h 250763"/>
                      <a:gd name="connsiteX1" fmla="*/ 2132 w 52282"/>
                      <a:gd name="connsiteY1" fmla="*/ 130604 h 250763"/>
                      <a:gd name="connsiteX2" fmla="*/ 7847 w 52282"/>
                      <a:gd name="connsiteY2" fmla="*/ 183944 h 250763"/>
                      <a:gd name="connsiteX3" fmla="*/ 4037 w 52282"/>
                      <a:gd name="connsiteY3" fmla="*/ 250619 h 250763"/>
                      <a:gd name="connsiteX4" fmla="*/ 23087 w 52282"/>
                      <a:gd name="connsiteY4" fmla="*/ 164894 h 250763"/>
                      <a:gd name="connsiteX5" fmla="*/ 42137 w 52282"/>
                      <a:gd name="connsiteY5" fmla="*/ 73454 h 250763"/>
                      <a:gd name="connsiteX6" fmla="*/ 49757 w 52282"/>
                      <a:gd name="connsiteY6" fmla="*/ 1064 h 25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2282" h="250763">
                        <a:moveTo>
                          <a:pt x="49757" y="1064"/>
                        </a:moveTo>
                        <a:cubicBezTo>
                          <a:pt x="43090" y="10589"/>
                          <a:pt x="9117" y="100124"/>
                          <a:pt x="2132" y="130604"/>
                        </a:cubicBezTo>
                        <a:cubicBezTo>
                          <a:pt x="-4853" y="161084"/>
                          <a:pt x="7530" y="163942"/>
                          <a:pt x="7847" y="183944"/>
                        </a:cubicBezTo>
                        <a:cubicBezTo>
                          <a:pt x="8164" y="203946"/>
                          <a:pt x="1497" y="253794"/>
                          <a:pt x="4037" y="250619"/>
                        </a:cubicBezTo>
                        <a:cubicBezTo>
                          <a:pt x="6577" y="247444"/>
                          <a:pt x="16737" y="194422"/>
                          <a:pt x="23087" y="164894"/>
                        </a:cubicBezTo>
                        <a:cubicBezTo>
                          <a:pt x="29437" y="135367"/>
                          <a:pt x="35787" y="98536"/>
                          <a:pt x="42137" y="73454"/>
                        </a:cubicBezTo>
                        <a:cubicBezTo>
                          <a:pt x="48487" y="48372"/>
                          <a:pt x="56424" y="-8461"/>
                          <a:pt x="49757" y="1064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Dowolny kształt 185"/>
                  <p:cNvSpPr/>
                  <p:nvPr/>
                </p:nvSpPr>
                <p:spPr>
                  <a:xfrm>
                    <a:off x="156210" y="308610"/>
                    <a:ext cx="75565" cy="134620"/>
                  </a:xfrm>
                  <a:custGeom>
                    <a:avLst/>
                    <a:gdLst>
                      <a:gd name="connsiteX0" fmla="*/ 911 w 71917"/>
                      <a:gd name="connsiteY0" fmla="*/ 9 h 135077"/>
                      <a:gd name="connsiteX1" fmla="*/ 46631 w 71917"/>
                      <a:gd name="connsiteY1" fmla="*/ 91449 h 135077"/>
                      <a:gd name="connsiteX2" fmla="*/ 71396 w 71917"/>
                      <a:gd name="connsiteY2" fmla="*/ 127644 h 135077"/>
                      <a:gd name="connsiteX3" fmla="*/ 59966 w 71917"/>
                      <a:gd name="connsiteY3" fmla="*/ 131454 h 135077"/>
                      <a:gd name="connsiteX4" fmla="*/ 19961 w 71917"/>
                      <a:gd name="connsiteY4" fmla="*/ 85734 h 135077"/>
                      <a:gd name="connsiteX5" fmla="*/ 911 w 71917"/>
                      <a:gd name="connsiteY5" fmla="*/ 9 h 135077"/>
                      <a:gd name="connsiteX0" fmla="*/ 1326 w 71953"/>
                      <a:gd name="connsiteY0" fmla="*/ 1 h 135322"/>
                      <a:gd name="connsiteX1" fmla="*/ 54683 w 71953"/>
                      <a:gd name="connsiteY1" fmla="*/ 85707 h 135322"/>
                      <a:gd name="connsiteX2" fmla="*/ 71811 w 71953"/>
                      <a:gd name="connsiteY2" fmla="*/ 127636 h 135322"/>
                      <a:gd name="connsiteX3" fmla="*/ 60381 w 71953"/>
                      <a:gd name="connsiteY3" fmla="*/ 131446 h 135322"/>
                      <a:gd name="connsiteX4" fmla="*/ 20376 w 71953"/>
                      <a:gd name="connsiteY4" fmla="*/ 85726 h 135322"/>
                      <a:gd name="connsiteX5" fmla="*/ 1326 w 71953"/>
                      <a:gd name="connsiteY5" fmla="*/ 1 h 135322"/>
                      <a:gd name="connsiteX0" fmla="*/ 1326 w 75627"/>
                      <a:gd name="connsiteY0" fmla="*/ 1 h 134620"/>
                      <a:gd name="connsiteX1" fmla="*/ 54683 w 75627"/>
                      <a:gd name="connsiteY1" fmla="*/ 85707 h 134620"/>
                      <a:gd name="connsiteX2" fmla="*/ 74500 w 75627"/>
                      <a:gd name="connsiteY2" fmla="*/ 102921 h 134620"/>
                      <a:gd name="connsiteX3" fmla="*/ 71811 w 75627"/>
                      <a:gd name="connsiteY3" fmla="*/ 127636 h 134620"/>
                      <a:gd name="connsiteX4" fmla="*/ 60381 w 75627"/>
                      <a:gd name="connsiteY4" fmla="*/ 131446 h 134620"/>
                      <a:gd name="connsiteX5" fmla="*/ 20376 w 75627"/>
                      <a:gd name="connsiteY5" fmla="*/ 85726 h 134620"/>
                      <a:gd name="connsiteX6" fmla="*/ 1326 w 75627"/>
                      <a:gd name="connsiteY6" fmla="*/ 1 h 134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627" h="134620">
                        <a:moveTo>
                          <a:pt x="1326" y="1"/>
                        </a:moveTo>
                        <a:cubicBezTo>
                          <a:pt x="7044" y="-2"/>
                          <a:pt x="42487" y="68554"/>
                          <a:pt x="54683" y="85707"/>
                        </a:cubicBezTo>
                        <a:cubicBezTo>
                          <a:pt x="66879" y="102860"/>
                          <a:pt x="71645" y="95933"/>
                          <a:pt x="74500" y="102921"/>
                        </a:cubicBezTo>
                        <a:cubicBezTo>
                          <a:pt x="77355" y="109909"/>
                          <a:pt x="74164" y="122882"/>
                          <a:pt x="71811" y="127636"/>
                        </a:cubicBezTo>
                        <a:cubicBezTo>
                          <a:pt x="69458" y="132390"/>
                          <a:pt x="68953" y="138431"/>
                          <a:pt x="60381" y="131446"/>
                        </a:cubicBezTo>
                        <a:cubicBezTo>
                          <a:pt x="51809" y="124461"/>
                          <a:pt x="31171" y="100331"/>
                          <a:pt x="20376" y="85726"/>
                        </a:cubicBezTo>
                        <a:cubicBezTo>
                          <a:pt x="9581" y="71121"/>
                          <a:pt x="-4392" y="4"/>
                          <a:pt x="1326" y="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Dowolny kształt 186"/>
                  <p:cNvSpPr/>
                  <p:nvPr/>
                </p:nvSpPr>
                <p:spPr>
                  <a:xfrm>
                    <a:off x="230505" y="312420"/>
                    <a:ext cx="89181" cy="136308"/>
                  </a:xfrm>
                  <a:custGeom>
                    <a:avLst/>
                    <a:gdLst>
                      <a:gd name="connsiteX0" fmla="*/ 82677 w 89181"/>
                      <a:gd name="connsiteY0" fmla="*/ 71 h 136308"/>
                      <a:gd name="connsiteX1" fmla="*/ 61722 w 89181"/>
                      <a:gd name="connsiteY1" fmla="*/ 51506 h 136308"/>
                      <a:gd name="connsiteX2" fmla="*/ 23622 w 89181"/>
                      <a:gd name="connsiteY2" fmla="*/ 99131 h 136308"/>
                      <a:gd name="connsiteX3" fmla="*/ 762 w 89181"/>
                      <a:gd name="connsiteY3" fmla="*/ 108656 h 136308"/>
                      <a:gd name="connsiteX4" fmla="*/ 8382 w 89181"/>
                      <a:gd name="connsiteY4" fmla="*/ 135326 h 136308"/>
                      <a:gd name="connsiteX5" fmla="*/ 36957 w 89181"/>
                      <a:gd name="connsiteY5" fmla="*/ 123896 h 136308"/>
                      <a:gd name="connsiteX6" fmla="*/ 84582 w 89181"/>
                      <a:gd name="connsiteY6" fmla="*/ 62936 h 136308"/>
                      <a:gd name="connsiteX7" fmla="*/ 82677 w 89181"/>
                      <a:gd name="connsiteY7" fmla="*/ 71 h 136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181" h="136308">
                        <a:moveTo>
                          <a:pt x="82677" y="71"/>
                        </a:moveTo>
                        <a:cubicBezTo>
                          <a:pt x="78867" y="-1834"/>
                          <a:pt x="71564" y="34996"/>
                          <a:pt x="61722" y="51506"/>
                        </a:cubicBezTo>
                        <a:cubicBezTo>
                          <a:pt x="51880" y="68016"/>
                          <a:pt x="33782" y="89606"/>
                          <a:pt x="23622" y="99131"/>
                        </a:cubicBezTo>
                        <a:cubicBezTo>
                          <a:pt x="13462" y="108656"/>
                          <a:pt x="3302" y="102624"/>
                          <a:pt x="762" y="108656"/>
                        </a:cubicBezTo>
                        <a:cubicBezTo>
                          <a:pt x="-1778" y="114688"/>
                          <a:pt x="2350" y="132786"/>
                          <a:pt x="8382" y="135326"/>
                        </a:cubicBezTo>
                        <a:cubicBezTo>
                          <a:pt x="14414" y="137866"/>
                          <a:pt x="24257" y="135961"/>
                          <a:pt x="36957" y="123896"/>
                        </a:cubicBezTo>
                        <a:cubicBezTo>
                          <a:pt x="49657" y="111831"/>
                          <a:pt x="75057" y="81351"/>
                          <a:pt x="84582" y="62936"/>
                        </a:cubicBezTo>
                        <a:cubicBezTo>
                          <a:pt x="94107" y="44521"/>
                          <a:pt x="86487" y="1976"/>
                          <a:pt x="82677" y="7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Dowolny kształt 187"/>
                  <p:cNvSpPr/>
                  <p:nvPr/>
                </p:nvSpPr>
                <p:spPr>
                  <a:xfrm>
                    <a:off x="169545" y="156210"/>
                    <a:ext cx="144655" cy="29898"/>
                  </a:xfrm>
                  <a:custGeom>
                    <a:avLst/>
                    <a:gdLst>
                      <a:gd name="connsiteX0" fmla="*/ 242 w 138187"/>
                      <a:gd name="connsiteY0" fmla="*/ 5739 h 29888"/>
                      <a:gd name="connsiteX1" fmla="*/ 91682 w 138187"/>
                      <a:gd name="connsiteY1" fmla="*/ 24 h 29888"/>
                      <a:gd name="connsiteX2" fmla="*/ 125972 w 138187"/>
                      <a:gd name="connsiteY2" fmla="*/ 7644 h 29888"/>
                      <a:gd name="connsiteX3" fmla="*/ 137402 w 138187"/>
                      <a:gd name="connsiteY3" fmla="*/ 28599 h 29888"/>
                      <a:gd name="connsiteX4" fmla="*/ 106922 w 138187"/>
                      <a:gd name="connsiteY4" fmla="*/ 26694 h 29888"/>
                      <a:gd name="connsiteX5" fmla="*/ 65012 w 138187"/>
                      <a:gd name="connsiteY5" fmla="*/ 19074 h 29888"/>
                      <a:gd name="connsiteX6" fmla="*/ 242 w 138187"/>
                      <a:gd name="connsiteY6" fmla="*/ 5739 h 29888"/>
                      <a:gd name="connsiteX0" fmla="*/ 6710 w 144655"/>
                      <a:gd name="connsiteY0" fmla="*/ 5749 h 29898"/>
                      <a:gd name="connsiteX1" fmla="*/ 98150 w 144655"/>
                      <a:gd name="connsiteY1" fmla="*/ 34 h 29898"/>
                      <a:gd name="connsiteX2" fmla="*/ 132440 w 144655"/>
                      <a:gd name="connsiteY2" fmla="*/ 7654 h 29898"/>
                      <a:gd name="connsiteX3" fmla="*/ 143870 w 144655"/>
                      <a:gd name="connsiteY3" fmla="*/ 28609 h 29898"/>
                      <a:gd name="connsiteX4" fmla="*/ 113390 w 144655"/>
                      <a:gd name="connsiteY4" fmla="*/ 26704 h 29898"/>
                      <a:gd name="connsiteX5" fmla="*/ 71480 w 144655"/>
                      <a:gd name="connsiteY5" fmla="*/ 19084 h 29898"/>
                      <a:gd name="connsiteX6" fmla="*/ 14110 w 144655"/>
                      <a:gd name="connsiteY6" fmla="*/ 24811 h 29898"/>
                      <a:gd name="connsiteX7" fmla="*/ 6710 w 144655"/>
                      <a:gd name="connsiteY7" fmla="*/ 5749 h 29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4655" h="29898">
                        <a:moveTo>
                          <a:pt x="6710" y="5749"/>
                        </a:moveTo>
                        <a:cubicBezTo>
                          <a:pt x="20717" y="1619"/>
                          <a:pt x="77195" y="-284"/>
                          <a:pt x="98150" y="34"/>
                        </a:cubicBezTo>
                        <a:cubicBezTo>
                          <a:pt x="119105" y="351"/>
                          <a:pt x="124820" y="2892"/>
                          <a:pt x="132440" y="7654"/>
                        </a:cubicBezTo>
                        <a:cubicBezTo>
                          <a:pt x="140060" y="12416"/>
                          <a:pt x="147045" y="25434"/>
                          <a:pt x="143870" y="28609"/>
                        </a:cubicBezTo>
                        <a:cubicBezTo>
                          <a:pt x="140695" y="31784"/>
                          <a:pt x="125455" y="28291"/>
                          <a:pt x="113390" y="26704"/>
                        </a:cubicBezTo>
                        <a:cubicBezTo>
                          <a:pt x="101325" y="25117"/>
                          <a:pt x="88027" y="19400"/>
                          <a:pt x="71480" y="19084"/>
                        </a:cubicBezTo>
                        <a:cubicBezTo>
                          <a:pt x="54933" y="18769"/>
                          <a:pt x="24905" y="27034"/>
                          <a:pt x="14110" y="24811"/>
                        </a:cubicBezTo>
                        <a:cubicBezTo>
                          <a:pt x="3315" y="22589"/>
                          <a:pt x="-7297" y="9879"/>
                          <a:pt x="6710" y="5749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182" name="Łącznik prostoliniowy 181"/>
                <p:cNvCxnSpPr/>
                <p:nvPr/>
              </p:nvCxnSpPr>
              <p:spPr>
                <a:xfrm>
                  <a:off x="830672" y="825580"/>
                  <a:ext cx="511865" cy="305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</p:cxnSp>
          </p:grpSp>
          <p:cxnSp>
            <p:nvCxnSpPr>
              <p:cNvPr id="147" name="Łącznik prostoliniowy 146"/>
              <p:cNvCxnSpPr/>
              <p:nvPr/>
            </p:nvCxnSpPr>
            <p:spPr>
              <a:xfrm flipV="1">
                <a:off x="184208" y="4469641"/>
                <a:ext cx="2088144" cy="228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cxnSp>
            <p:nvCxnSpPr>
              <p:cNvPr id="148" name="Łącznik prosty ze strzałką 147"/>
              <p:cNvCxnSpPr/>
              <p:nvPr/>
            </p:nvCxnSpPr>
            <p:spPr>
              <a:xfrm flipH="1">
                <a:off x="2306471" y="464024"/>
                <a:ext cx="6824" cy="1078173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arrow"/>
                <a:tailEnd type="arrow"/>
              </a:ln>
              <a:effectLst/>
            </p:spPr>
          </p:cxnSp>
          <p:cxnSp>
            <p:nvCxnSpPr>
              <p:cNvPr id="149" name="Łącznik prosty ze strzałką 148"/>
              <p:cNvCxnSpPr/>
              <p:nvPr/>
            </p:nvCxnSpPr>
            <p:spPr>
              <a:xfrm flipH="1">
                <a:off x="2285999" y="1549022"/>
                <a:ext cx="20472" cy="2906973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150" name="Pole tekstowe 142"/>
              <p:cNvSpPr txBox="1"/>
              <p:nvPr/>
            </p:nvSpPr>
            <p:spPr>
              <a:xfrm rot="16200000">
                <a:off x="2019650" y="1125562"/>
                <a:ext cx="436729" cy="24620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1,5 m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151" name="Pole tekstowe 143"/>
              <p:cNvSpPr txBox="1"/>
              <p:nvPr/>
            </p:nvSpPr>
            <p:spPr>
              <a:xfrm rot="16200000">
                <a:off x="1866223" y="2862142"/>
                <a:ext cx="436729" cy="23910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5,0 m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cxnSp>
            <p:nvCxnSpPr>
              <p:cNvPr id="152" name="Łącznik prostoliniowy 151"/>
              <p:cNvCxnSpPr/>
              <p:nvPr/>
            </p:nvCxnSpPr>
            <p:spPr>
              <a:xfrm>
                <a:off x="150125" y="1576316"/>
                <a:ext cx="66874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cxnSp>
            <p:nvCxnSpPr>
              <p:cNvPr id="153" name="Łącznik prostoliniowy 152"/>
              <p:cNvCxnSpPr/>
              <p:nvPr/>
            </p:nvCxnSpPr>
            <p:spPr>
              <a:xfrm>
                <a:off x="129654" y="2381534"/>
                <a:ext cx="66874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cxnSp>
            <p:nvCxnSpPr>
              <p:cNvPr id="154" name="Łącznik prostoliniowy 153"/>
              <p:cNvCxnSpPr/>
              <p:nvPr/>
            </p:nvCxnSpPr>
            <p:spPr>
              <a:xfrm>
                <a:off x="150125" y="2770496"/>
                <a:ext cx="668655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cxnSp>
            <p:nvCxnSpPr>
              <p:cNvPr id="155" name="Łącznik prostoliniowy 154"/>
              <p:cNvCxnSpPr/>
              <p:nvPr/>
            </p:nvCxnSpPr>
            <p:spPr>
              <a:xfrm>
                <a:off x="191068" y="3896436"/>
                <a:ext cx="668655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sp>
            <p:nvSpPr>
              <p:cNvPr id="156" name="Pole tekstowe 148"/>
              <p:cNvSpPr txBox="1"/>
              <p:nvPr/>
            </p:nvSpPr>
            <p:spPr>
              <a:xfrm>
                <a:off x="866633" y="0"/>
                <a:ext cx="948462" cy="32072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Punkt konstrukcji stałej min. 15 kN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157" name="Pole tekstowe 149"/>
              <p:cNvSpPr txBox="1"/>
              <p:nvPr/>
            </p:nvSpPr>
            <p:spPr>
              <a:xfrm>
                <a:off x="0" y="982639"/>
                <a:ext cx="948462" cy="55951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2 m – wolny spadek do wytracenia luzu linki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158" name="Pole tekstowe 150"/>
              <p:cNvSpPr txBox="1"/>
              <p:nvPr/>
            </p:nvSpPr>
            <p:spPr>
              <a:xfrm>
                <a:off x="40943" y="1801504"/>
                <a:ext cx="948055" cy="55943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1,5 m – wydłużenie amortyzatora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159" name="Pole tekstowe 151"/>
              <p:cNvSpPr txBox="1"/>
              <p:nvPr/>
            </p:nvSpPr>
            <p:spPr>
              <a:xfrm>
                <a:off x="54591" y="2367887"/>
                <a:ext cx="1200150" cy="42990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0,2 m – przesunięcie klamry zaczepowej szelek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160" name="Pole tekstowe 152"/>
              <p:cNvSpPr txBox="1"/>
              <p:nvPr/>
            </p:nvSpPr>
            <p:spPr>
              <a:xfrm>
                <a:off x="75063" y="3057099"/>
                <a:ext cx="948055" cy="55943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1,8 m – wysokość człowieka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161" name="Pole tekstowe 153"/>
              <p:cNvSpPr txBox="1"/>
              <p:nvPr/>
            </p:nvSpPr>
            <p:spPr>
              <a:xfrm>
                <a:off x="184245" y="3910084"/>
                <a:ext cx="1433015" cy="55943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+ 1 m – zabezpieczenia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6" name="Grupa 5"/>
            <p:cNvGrpSpPr/>
            <p:nvPr/>
          </p:nvGrpSpPr>
          <p:grpSpPr>
            <a:xfrm>
              <a:off x="4629150" y="-3"/>
              <a:ext cx="2256791" cy="4856473"/>
              <a:chOff x="54590" y="-945829"/>
              <a:chExt cx="2257790" cy="4857540"/>
            </a:xfrm>
          </p:grpSpPr>
          <p:sp>
            <p:nvSpPr>
              <p:cNvPr id="79" name="Prostokąt 78"/>
              <p:cNvSpPr/>
              <p:nvPr/>
            </p:nvSpPr>
            <p:spPr>
              <a:xfrm>
                <a:off x="77394" y="-640126"/>
                <a:ext cx="2176860" cy="136573"/>
              </a:xfrm>
              <a:prstGeom prst="rect">
                <a:avLst/>
              </a:prstGeom>
              <a:pattFill prst="ltUpDiag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0" name="Grupa 79"/>
              <p:cNvGrpSpPr/>
              <p:nvPr/>
            </p:nvGrpSpPr>
            <p:grpSpPr>
              <a:xfrm>
                <a:off x="74575" y="-487443"/>
                <a:ext cx="2224672" cy="3607591"/>
                <a:chOff x="-257079" y="-441378"/>
                <a:chExt cx="1609646" cy="2256015"/>
              </a:xfrm>
            </p:grpSpPr>
            <p:cxnSp>
              <p:nvCxnSpPr>
                <p:cNvPr id="96" name="Łącznik prostoliniowy 95"/>
                <p:cNvCxnSpPr/>
                <p:nvPr/>
              </p:nvCxnSpPr>
              <p:spPr>
                <a:xfrm>
                  <a:off x="-257079" y="-441378"/>
                  <a:ext cx="1609646" cy="22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</p:cxnSp>
            <p:grpSp>
              <p:nvGrpSpPr>
                <p:cNvPr id="97" name="Grupa 96"/>
                <p:cNvGrpSpPr/>
                <p:nvPr/>
              </p:nvGrpSpPr>
              <p:grpSpPr>
                <a:xfrm>
                  <a:off x="975815" y="0"/>
                  <a:ext cx="342900" cy="831850"/>
                  <a:chOff x="0" y="0"/>
                  <a:chExt cx="342900" cy="831850"/>
                </a:xfrm>
              </p:grpSpPr>
              <p:grpSp>
                <p:nvGrpSpPr>
                  <p:cNvPr id="138" name="Grupa 137"/>
                  <p:cNvGrpSpPr/>
                  <p:nvPr/>
                </p:nvGrpSpPr>
                <p:grpSpPr>
                  <a:xfrm>
                    <a:off x="0" y="0"/>
                    <a:ext cx="342900" cy="831850"/>
                    <a:chOff x="0" y="0"/>
                    <a:chExt cx="342900" cy="831850"/>
                  </a:xfrm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140" name="Dowolny kształt 139"/>
                    <p:cNvSpPr/>
                    <p:nvPr/>
                  </p:nvSpPr>
                  <p:spPr>
                    <a:xfrm>
                      <a:off x="0" y="0"/>
                      <a:ext cx="342900" cy="831850"/>
                    </a:xfrm>
                    <a:custGeom>
                      <a:avLst/>
                      <a:gdLst>
                        <a:gd name="connsiteX0" fmla="*/ 938842 w 1530394"/>
                        <a:gd name="connsiteY0" fmla="*/ 434529 h 4085581"/>
                        <a:gd name="connsiteX1" fmla="*/ 1008692 w 1530394"/>
                        <a:gd name="connsiteY1" fmla="*/ 218629 h 4085581"/>
                        <a:gd name="connsiteX2" fmla="*/ 945192 w 1530394"/>
                        <a:gd name="connsiteY2" fmla="*/ 40829 h 4085581"/>
                        <a:gd name="connsiteX3" fmla="*/ 748342 w 1530394"/>
                        <a:gd name="connsiteY3" fmla="*/ 9079 h 4085581"/>
                        <a:gd name="connsiteX4" fmla="*/ 602292 w 1530394"/>
                        <a:gd name="connsiteY4" fmla="*/ 167829 h 4085581"/>
                        <a:gd name="connsiteX5" fmla="*/ 614992 w 1530394"/>
                        <a:gd name="connsiteY5" fmla="*/ 339279 h 4085581"/>
                        <a:gd name="connsiteX6" fmla="*/ 640392 w 1530394"/>
                        <a:gd name="connsiteY6" fmla="*/ 478979 h 4085581"/>
                        <a:gd name="connsiteX7" fmla="*/ 710242 w 1530394"/>
                        <a:gd name="connsiteY7" fmla="*/ 529779 h 4085581"/>
                        <a:gd name="connsiteX8" fmla="*/ 621342 w 1530394"/>
                        <a:gd name="connsiteY8" fmla="*/ 625029 h 4085581"/>
                        <a:gd name="connsiteX9" fmla="*/ 564192 w 1530394"/>
                        <a:gd name="connsiteY9" fmla="*/ 625029 h 4085581"/>
                        <a:gd name="connsiteX10" fmla="*/ 487992 w 1530394"/>
                        <a:gd name="connsiteY10" fmla="*/ 644079 h 4085581"/>
                        <a:gd name="connsiteX11" fmla="*/ 399092 w 1530394"/>
                        <a:gd name="connsiteY11" fmla="*/ 720279 h 4085581"/>
                        <a:gd name="connsiteX12" fmla="*/ 253042 w 1530394"/>
                        <a:gd name="connsiteY12" fmla="*/ 840929 h 4085581"/>
                        <a:gd name="connsiteX13" fmla="*/ 202242 w 1530394"/>
                        <a:gd name="connsiteY13" fmla="*/ 1113979 h 4085581"/>
                        <a:gd name="connsiteX14" fmla="*/ 176842 w 1530394"/>
                        <a:gd name="connsiteY14" fmla="*/ 1412429 h 4085581"/>
                        <a:gd name="connsiteX15" fmla="*/ 195892 w 1530394"/>
                        <a:gd name="connsiteY15" fmla="*/ 1539429 h 4085581"/>
                        <a:gd name="connsiteX16" fmla="*/ 170492 w 1530394"/>
                        <a:gd name="connsiteY16" fmla="*/ 1787079 h 4085581"/>
                        <a:gd name="connsiteX17" fmla="*/ 87942 w 1530394"/>
                        <a:gd name="connsiteY17" fmla="*/ 2009329 h 4085581"/>
                        <a:gd name="connsiteX18" fmla="*/ 11742 w 1530394"/>
                        <a:gd name="connsiteY18" fmla="*/ 2193479 h 4085581"/>
                        <a:gd name="connsiteX19" fmla="*/ 5392 w 1530394"/>
                        <a:gd name="connsiteY19" fmla="*/ 2352229 h 4085581"/>
                        <a:gd name="connsiteX20" fmla="*/ 62542 w 1530394"/>
                        <a:gd name="connsiteY20" fmla="*/ 2453829 h 4085581"/>
                        <a:gd name="connsiteX21" fmla="*/ 87942 w 1530394"/>
                        <a:gd name="connsiteY21" fmla="*/ 2441129 h 4085581"/>
                        <a:gd name="connsiteX22" fmla="*/ 138742 w 1530394"/>
                        <a:gd name="connsiteY22" fmla="*/ 2301429 h 4085581"/>
                        <a:gd name="connsiteX23" fmla="*/ 195892 w 1530394"/>
                        <a:gd name="connsiteY23" fmla="*/ 2237929 h 4085581"/>
                        <a:gd name="connsiteX24" fmla="*/ 253042 w 1530394"/>
                        <a:gd name="connsiteY24" fmla="*/ 2314129 h 4085581"/>
                        <a:gd name="connsiteX25" fmla="*/ 259392 w 1530394"/>
                        <a:gd name="connsiteY25" fmla="*/ 2174429 h 4085581"/>
                        <a:gd name="connsiteX26" fmla="*/ 246692 w 1530394"/>
                        <a:gd name="connsiteY26" fmla="*/ 1983929 h 4085581"/>
                        <a:gd name="connsiteX27" fmla="*/ 322892 w 1530394"/>
                        <a:gd name="connsiteY27" fmla="*/ 1812479 h 4085581"/>
                        <a:gd name="connsiteX28" fmla="*/ 399092 w 1530394"/>
                        <a:gd name="connsiteY28" fmla="*/ 1660079 h 4085581"/>
                        <a:gd name="connsiteX29" fmla="*/ 443542 w 1530394"/>
                        <a:gd name="connsiteY29" fmla="*/ 1380679 h 4085581"/>
                        <a:gd name="connsiteX30" fmla="*/ 443542 w 1530394"/>
                        <a:gd name="connsiteY30" fmla="*/ 1209229 h 4085581"/>
                        <a:gd name="connsiteX31" fmla="*/ 437192 w 1530394"/>
                        <a:gd name="connsiteY31" fmla="*/ 1539429 h 4085581"/>
                        <a:gd name="connsiteX32" fmla="*/ 443542 w 1530394"/>
                        <a:gd name="connsiteY32" fmla="*/ 1755329 h 4085581"/>
                        <a:gd name="connsiteX33" fmla="*/ 411792 w 1530394"/>
                        <a:gd name="connsiteY33" fmla="*/ 1926779 h 4085581"/>
                        <a:gd name="connsiteX34" fmla="*/ 367342 w 1530394"/>
                        <a:gd name="connsiteY34" fmla="*/ 2225229 h 4085581"/>
                        <a:gd name="connsiteX35" fmla="*/ 405442 w 1530394"/>
                        <a:gd name="connsiteY35" fmla="*/ 2631629 h 4085581"/>
                        <a:gd name="connsiteX36" fmla="*/ 430842 w 1530394"/>
                        <a:gd name="connsiteY36" fmla="*/ 2898329 h 4085581"/>
                        <a:gd name="connsiteX37" fmla="*/ 456242 w 1530394"/>
                        <a:gd name="connsiteY37" fmla="*/ 2961829 h 4085581"/>
                        <a:gd name="connsiteX38" fmla="*/ 405442 w 1530394"/>
                        <a:gd name="connsiteY38" fmla="*/ 3126929 h 4085581"/>
                        <a:gd name="connsiteX39" fmla="*/ 424492 w 1530394"/>
                        <a:gd name="connsiteY39" fmla="*/ 3469829 h 4085581"/>
                        <a:gd name="connsiteX40" fmla="*/ 456242 w 1530394"/>
                        <a:gd name="connsiteY40" fmla="*/ 3603179 h 4085581"/>
                        <a:gd name="connsiteX41" fmla="*/ 449892 w 1530394"/>
                        <a:gd name="connsiteY41" fmla="*/ 3736529 h 4085581"/>
                        <a:gd name="connsiteX42" fmla="*/ 329242 w 1530394"/>
                        <a:gd name="connsiteY42" fmla="*/ 3958779 h 4085581"/>
                        <a:gd name="connsiteX43" fmla="*/ 284792 w 1530394"/>
                        <a:gd name="connsiteY43" fmla="*/ 4034979 h 4085581"/>
                        <a:gd name="connsiteX44" fmla="*/ 462592 w 1530394"/>
                        <a:gd name="connsiteY44" fmla="*/ 4047679 h 4085581"/>
                        <a:gd name="connsiteX45" fmla="*/ 602292 w 1530394"/>
                        <a:gd name="connsiteY45" fmla="*/ 4034979 h 4085581"/>
                        <a:gd name="connsiteX46" fmla="*/ 589592 w 1530394"/>
                        <a:gd name="connsiteY46" fmla="*/ 3971479 h 4085581"/>
                        <a:gd name="connsiteX47" fmla="*/ 564192 w 1530394"/>
                        <a:gd name="connsiteY47" fmla="*/ 3723829 h 4085581"/>
                        <a:gd name="connsiteX48" fmla="*/ 627692 w 1530394"/>
                        <a:gd name="connsiteY48" fmla="*/ 3488879 h 4085581"/>
                        <a:gd name="connsiteX49" fmla="*/ 684842 w 1530394"/>
                        <a:gd name="connsiteY49" fmla="*/ 3234879 h 4085581"/>
                        <a:gd name="connsiteX50" fmla="*/ 665792 w 1530394"/>
                        <a:gd name="connsiteY50" fmla="*/ 3025329 h 4085581"/>
                        <a:gd name="connsiteX51" fmla="*/ 653092 w 1530394"/>
                        <a:gd name="connsiteY51" fmla="*/ 2930079 h 4085581"/>
                        <a:gd name="connsiteX52" fmla="*/ 691192 w 1530394"/>
                        <a:gd name="connsiteY52" fmla="*/ 2714179 h 4085581"/>
                        <a:gd name="connsiteX53" fmla="*/ 716592 w 1530394"/>
                        <a:gd name="connsiteY53" fmla="*/ 2517329 h 4085581"/>
                        <a:gd name="connsiteX54" fmla="*/ 767392 w 1530394"/>
                        <a:gd name="connsiteY54" fmla="*/ 2364929 h 4085581"/>
                        <a:gd name="connsiteX55" fmla="*/ 830892 w 1530394"/>
                        <a:gd name="connsiteY55" fmla="*/ 2580829 h 4085581"/>
                        <a:gd name="connsiteX56" fmla="*/ 849942 w 1530394"/>
                        <a:gd name="connsiteY56" fmla="*/ 2853879 h 4085581"/>
                        <a:gd name="connsiteX57" fmla="*/ 868992 w 1530394"/>
                        <a:gd name="connsiteY57" fmla="*/ 2974529 h 4085581"/>
                        <a:gd name="connsiteX58" fmla="*/ 843592 w 1530394"/>
                        <a:gd name="connsiteY58" fmla="*/ 3222179 h 4085581"/>
                        <a:gd name="connsiteX59" fmla="*/ 862642 w 1530394"/>
                        <a:gd name="connsiteY59" fmla="*/ 3507929 h 4085581"/>
                        <a:gd name="connsiteX60" fmla="*/ 907092 w 1530394"/>
                        <a:gd name="connsiteY60" fmla="*/ 3825429 h 4085581"/>
                        <a:gd name="connsiteX61" fmla="*/ 811842 w 1530394"/>
                        <a:gd name="connsiteY61" fmla="*/ 4066729 h 4085581"/>
                        <a:gd name="connsiteX62" fmla="*/ 1129342 w 1530394"/>
                        <a:gd name="connsiteY62" fmla="*/ 4066729 h 4085581"/>
                        <a:gd name="connsiteX63" fmla="*/ 1142042 w 1530394"/>
                        <a:gd name="connsiteY63" fmla="*/ 4041329 h 4085581"/>
                        <a:gd name="connsiteX64" fmla="*/ 1078542 w 1530394"/>
                        <a:gd name="connsiteY64" fmla="*/ 3812729 h 4085581"/>
                        <a:gd name="connsiteX65" fmla="*/ 1084892 w 1530394"/>
                        <a:gd name="connsiteY65" fmla="*/ 3634929 h 4085581"/>
                        <a:gd name="connsiteX66" fmla="*/ 1110292 w 1530394"/>
                        <a:gd name="connsiteY66" fmla="*/ 3412679 h 4085581"/>
                        <a:gd name="connsiteX67" fmla="*/ 1122992 w 1530394"/>
                        <a:gd name="connsiteY67" fmla="*/ 3196779 h 4085581"/>
                        <a:gd name="connsiteX68" fmla="*/ 1084892 w 1530394"/>
                        <a:gd name="connsiteY68" fmla="*/ 3018979 h 4085581"/>
                        <a:gd name="connsiteX69" fmla="*/ 1103942 w 1530394"/>
                        <a:gd name="connsiteY69" fmla="*/ 2993579 h 4085581"/>
                        <a:gd name="connsiteX70" fmla="*/ 1148392 w 1530394"/>
                        <a:gd name="connsiteY70" fmla="*/ 2866579 h 4085581"/>
                        <a:gd name="connsiteX71" fmla="*/ 1142042 w 1530394"/>
                        <a:gd name="connsiteY71" fmla="*/ 2510979 h 4085581"/>
                        <a:gd name="connsiteX72" fmla="*/ 1167442 w 1530394"/>
                        <a:gd name="connsiteY72" fmla="*/ 2199829 h 4085581"/>
                        <a:gd name="connsiteX73" fmla="*/ 1122992 w 1530394"/>
                        <a:gd name="connsiteY73" fmla="*/ 1952179 h 4085581"/>
                        <a:gd name="connsiteX74" fmla="*/ 1091242 w 1530394"/>
                        <a:gd name="connsiteY74" fmla="*/ 1723579 h 4085581"/>
                        <a:gd name="connsiteX75" fmla="*/ 1142042 w 1530394"/>
                        <a:gd name="connsiteY75" fmla="*/ 1450529 h 4085581"/>
                        <a:gd name="connsiteX76" fmla="*/ 1211892 w 1530394"/>
                        <a:gd name="connsiteY76" fmla="*/ 1113979 h 4085581"/>
                        <a:gd name="connsiteX77" fmla="*/ 1224592 w 1530394"/>
                        <a:gd name="connsiteY77" fmla="*/ 1310829 h 4085581"/>
                        <a:gd name="connsiteX78" fmla="*/ 1269042 w 1530394"/>
                        <a:gd name="connsiteY78" fmla="*/ 1602929 h 4085581"/>
                        <a:gd name="connsiteX79" fmla="*/ 1281742 w 1530394"/>
                        <a:gd name="connsiteY79" fmla="*/ 1793429 h 4085581"/>
                        <a:gd name="connsiteX80" fmla="*/ 1313492 w 1530394"/>
                        <a:gd name="connsiteY80" fmla="*/ 2079179 h 4085581"/>
                        <a:gd name="connsiteX81" fmla="*/ 1281742 w 1530394"/>
                        <a:gd name="connsiteY81" fmla="*/ 2250629 h 4085581"/>
                        <a:gd name="connsiteX82" fmla="*/ 1249992 w 1530394"/>
                        <a:gd name="connsiteY82" fmla="*/ 2409379 h 4085581"/>
                        <a:gd name="connsiteX83" fmla="*/ 1338892 w 1530394"/>
                        <a:gd name="connsiteY83" fmla="*/ 2314129 h 4085581"/>
                        <a:gd name="connsiteX84" fmla="*/ 1376992 w 1530394"/>
                        <a:gd name="connsiteY84" fmla="*/ 2371279 h 4085581"/>
                        <a:gd name="connsiteX85" fmla="*/ 1453192 w 1530394"/>
                        <a:gd name="connsiteY85" fmla="*/ 2555429 h 4085581"/>
                        <a:gd name="connsiteX86" fmla="*/ 1497642 w 1530394"/>
                        <a:gd name="connsiteY86" fmla="*/ 2434779 h 4085581"/>
                        <a:gd name="connsiteX87" fmla="*/ 1529392 w 1530394"/>
                        <a:gd name="connsiteY87" fmla="*/ 2383979 h 4085581"/>
                        <a:gd name="connsiteX88" fmla="*/ 1459542 w 1530394"/>
                        <a:gd name="connsiteY88" fmla="*/ 2142679 h 4085581"/>
                        <a:gd name="connsiteX89" fmla="*/ 1459542 w 1530394"/>
                        <a:gd name="connsiteY89" fmla="*/ 1945829 h 4085581"/>
                        <a:gd name="connsiteX90" fmla="*/ 1465892 w 1530394"/>
                        <a:gd name="connsiteY90" fmla="*/ 1685479 h 4085581"/>
                        <a:gd name="connsiteX91" fmla="*/ 1421442 w 1530394"/>
                        <a:gd name="connsiteY91" fmla="*/ 1564829 h 4085581"/>
                        <a:gd name="connsiteX92" fmla="*/ 1453192 w 1530394"/>
                        <a:gd name="connsiteY92" fmla="*/ 1342579 h 4085581"/>
                        <a:gd name="connsiteX93" fmla="*/ 1402392 w 1530394"/>
                        <a:gd name="connsiteY93" fmla="*/ 974279 h 4085581"/>
                        <a:gd name="connsiteX94" fmla="*/ 1351592 w 1530394"/>
                        <a:gd name="connsiteY94" fmla="*/ 834579 h 4085581"/>
                        <a:gd name="connsiteX95" fmla="*/ 1154742 w 1530394"/>
                        <a:gd name="connsiteY95" fmla="*/ 713929 h 4085581"/>
                        <a:gd name="connsiteX96" fmla="*/ 1059492 w 1530394"/>
                        <a:gd name="connsiteY96" fmla="*/ 656779 h 4085581"/>
                        <a:gd name="connsiteX97" fmla="*/ 989642 w 1530394"/>
                        <a:gd name="connsiteY97" fmla="*/ 612329 h 4085581"/>
                        <a:gd name="connsiteX98" fmla="*/ 926142 w 1530394"/>
                        <a:gd name="connsiteY98" fmla="*/ 523429 h 4085581"/>
                        <a:gd name="connsiteX99" fmla="*/ 938842 w 1530394"/>
                        <a:gd name="connsiteY99" fmla="*/ 434529 h 40855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</a:cxnLst>
                      <a:rect l="l" t="t" r="r" b="b"/>
                      <a:pathLst>
                        <a:path w="1530394" h="4085581">
                          <a:moveTo>
                            <a:pt x="938842" y="434529"/>
                          </a:moveTo>
                          <a:cubicBezTo>
                            <a:pt x="952600" y="383729"/>
                            <a:pt x="1007634" y="284246"/>
                            <a:pt x="1008692" y="218629"/>
                          </a:cubicBezTo>
                          <a:cubicBezTo>
                            <a:pt x="1009750" y="153012"/>
                            <a:pt x="988584" y="75754"/>
                            <a:pt x="945192" y="40829"/>
                          </a:cubicBezTo>
                          <a:cubicBezTo>
                            <a:pt x="901800" y="5904"/>
                            <a:pt x="805492" y="-12088"/>
                            <a:pt x="748342" y="9079"/>
                          </a:cubicBezTo>
                          <a:cubicBezTo>
                            <a:pt x="691192" y="30246"/>
                            <a:pt x="624517" y="112796"/>
                            <a:pt x="602292" y="167829"/>
                          </a:cubicBezTo>
                          <a:cubicBezTo>
                            <a:pt x="580067" y="222862"/>
                            <a:pt x="608642" y="287421"/>
                            <a:pt x="614992" y="339279"/>
                          </a:cubicBezTo>
                          <a:cubicBezTo>
                            <a:pt x="621342" y="391137"/>
                            <a:pt x="624517" y="447229"/>
                            <a:pt x="640392" y="478979"/>
                          </a:cubicBezTo>
                          <a:cubicBezTo>
                            <a:pt x="656267" y="510729"/>
                            <a:pt x="713417" y="505437"/>
                            <a:pt x="710242" y="529779"/>
                          </a:cubicBezTo>
                          <a:cubicBezTo>
                            <a:pt x="707067" y="554121"/>
                            <a:pt x="645684" y="609154"/>
                            <a:pt x="621342" y="625029"/>
                          </a:cubicBezTo>
                          <a:cubicBezTo>
                            <a:pt x="597000" y="640904"/>
                            <a:pt x="586417" y="621854"/>
                            <a:pt x="564192" y="625029"/>
                          </a:cubicBezTo>
                          <a:cubicBezTo>
                            <a:pt x="541967" y="628204"/>
                            <a:pt x="515509" y="628204"/>
                            <a:pt x="487992" y="644079"/>
                          </a:cubicBezTo>
                          <a:cubicBezTo>
                            <a:pt x="460475" y="659954"/>
                            <a:pt x="438250" y="687471"/>
                            <a:pt x="399092" y="720279"/>
                          </a:cubicBezTo>
                          <a:cubicBezTo>
                            <a:pt x="359934" y="753087"/>
                            <a:pt x="285850" y="775312"/>
                            <a:pt x="253042" y="840929"/>
                          </a:cubicBezTo>
                          <a:cubicBezTo>
                            <a:pt x="220234" y="906546"/>
                            <a:pt x="214942" y="1018729"/>
                            <a:pt x="202242" y="1113979"/>
                          </a:cubicBezTo>
                          <a:cubicBezTo>
                            <a:pt x="189542" y="1209229"/>
                            <a:pt x="177900" y="1341521"/>
                            <a:pt x="176842" y="1412429"/>
                          </a:cubicBezTo>
                          <a:cubicBezTo>
                            <a:pt x="175784" y="1483337"/>
                            <a:pt x="196950" y="1476987"/>
                            <a:pt x="195892" y="1539429"/>
                          </a:cubicBezTo>
                          <a:cubicBezTo>
                            <a:pt x="194834" y="1601871"/>
                            <a:pt x="188484" y="1708762"/>
                            <a:pt x="170492" y="1787079"/>
                          </a:cubicBezTo>
                          <a:cubicBezTo>
                            <a:pt x="152500" y="1865396"/>
                            <a:pt x="114400" y="1941596"/>
                            <a:pt x="87942" y="2009329"/>
                          </a:cubicBezTo>
                          <a:cubicBezTo>
                            <a:pt x="61484" y="2077062"/>
                            <a:pt x="25500" y="2136329"/>
                            <a:pt x="11742" y="2193479"/>
                          </a:cubicBezTo>
                          <a:cubicBezTo>
                            <a:pt x="-2016" y="2250629"/>
                            <a:pt x="-3075" y="2308837"/>
                            <a:pt x="5392" y="2352229"/>
                          </a:cubicBezTo>
                          <a:cubicBezTo>
                            <a:pt x="13859" y="2395621"/>
                            <a:pt x="48784" y="2439012"/>
                            <a:pt x="62542" y="2453829"/>
                          </a:cubicBezTo>
                          <a:cubicBezTo>
                            <a:pt x="76300" y="2468646"/>
                            <a:pt x="75242" y="2466529"/>
                            <a:pt x="87942" y="2441129"/>
                          </a:cubicBezTo>
                          <a:cubicBezTo>
                            <a:pt x="100642" y="2415729"/>
                            <a:pt x="120750" y="2335296"/>
                            <a:pt x="138742" y="2301429"/>
                          </a:cubicBezTo>
                          <a:cubicBezTo>
                            <a:pt x="156734" y="2267562"/>
                            <a:pt x="176842" y="2235812"/>
                            <a:pt x="195892" y="2237929"/>
                          </a:cubicBezTo>
                          <a:cubicBezTo>
                            <a:pt x="214942" y="2240046"/>
                            <a:pt x="242459" y="2324712"/>
                            <a:pt x="253042" y="2314129"/>
                          </a:cubicBezTo>
                          <a:cubicBezTo>
                            <a:pt x="263625" y="2303546"/>
                            <a:pt x="260450" y="2229462"/>
                            <a:pt x="259392" y="2174429"/>
                          </a:cubicBezTo>
                          <a:cubicBezTo>
                            <a:pt x="258334" y="2119396"/>
                            <a:pt x="236109" y="2044254"/>
                            <a:pt x="246692" y="1983929"/>
                          </a:cubicBezTo>
                          <a:cubicBezTo>
                            <a:pt x="257275" y="1923604"/>
                            <a:pt x="297492" y="1866454"/>
                            <a:pt x="322892" y="1812479"/>
                          </a:cubicBezTo>
                          <a:cubicBezTo>
                            <a:pt x="348292" y="1758504"/>
                            <a:pt x="378984" y="1732046"/>
                            <a:pt x="399092" y="1660079"/>
                          </a:cubicBezTo>
                          <a:cubicBezTo>
                            <a:pt x="419200" y="1588112"/>
                            <a:pt x="436134" y="1455821"/>
                            <a:pt x="443542" y="1380679"/>
                          </a:cubicBezTo>
                          <a:cubicBezTo>
                            <a:pt x="450950" y="1305537"/>
                            <a:pt x="444600" y="1182771"/>
                            <a:pt x="443542" y="1209229"/>
                          </a:cubicBezTo>
                          <a:cubicBezTo>
                            <a:pt x="442484" y="1235687"/>
                            <a:pt x="437192" y="1448412"/>
                            <a:pt x="437192" y="1539429"/>
                          </a:cubicBezTo>
                          <a:cubicBezTo>
                            <a:pt x="437192" y="1630446"/>
                            <a:pt x="447775" y="1690771"/>
                            <a:pt x="443542" y="1755329"/>
                          </a:cubicBezTo>
                          <a:cubicBezTo>
                            <a:pt x="439309" y="1819887"/>
                            <a:pt x="424492" y="1848462"/>
                            <a:pt x="411792" y="1926779"/>
                          </a:cubicBezTo>
                          <a:cubicBezTo>
                            <a:pt x="399092" y="2005096"/>
                            <a:pt x="368400" y="2107754"/>
                            <a:pt x="367342" y="2225229"/>
                          </a:cubicBezTo>
                          <a:cubicBezTo>
                            <a:pt x="366284" y="2342704"/>
                            <a:pt x="394859" y="2519446"/>
                            <a:pt x="405442" y="2631629"/>
                          </a:cubicBezTo>
                          <a:cubicBezTo>
                            <a:pt x="416025" y="2743812"/>
                            <a:pt x="422375" y="2843296"/>
                            <a:pt x="430842" y="2898329"/>
                          </a:cubicBezTo>
                          <a:cubicBezTo>
                            <a:pt x="439309" y="2953362"/>
                            <a:pt x="460475" y="2923729"/>
                            <a:pt x="456242" y="2961829"/>
                          </a:cubicBezTo>
                          <a:cubicBezTo>
                            <a:pt x="452009" y="2999929"/>
                            <a:pt x="410734" y="3042262"/>
                            <a:pt x="405442" y="3126929"/>
                          </a:cubicBezTo>
                          <a:cubicBezTo>
                            <a:pt x="400150" y="3211596"/>
                            <a:pt x="416025" y="3390454"/>
                            <a:pt x="424492" y="3469829"/>
                          </a:cubicBezTo>
                          <a:cubicBezTo>
                            <a:pt x="432959" y="3549204"/>
                            <a:pt x="452009" y="3558729"/>
                            <a:pt x="456242" y="3603179"/>
                          </a:cubicBezTo>
                          <a:cubicBezTo>
                            <a:pt x="460475" y="3647629"/>
                            <a:pt x="471059" y="3677262"/>
                            <a:pt x="449892" y="3736529"/>
                          </a:cubicBezTo>
                          <a:cubicBezTo>
                            <a:pt x="428725" y="3795796"/>
                            <a:pt x="356759" y="3909037"/>
                            <a:pt x="329242" y="3958779"/>
                          </a:cubicBezTo>
                          <a:cubicBezTo>
                            <a:pt x="301725" y="4008521"/>
                            <a:pt x="262567" y="4020162"/>
                            <a:pt x="284792" y="4034979"/>
                          </a:cubicBezTo>
                          <a:cubicBezTo>
                            <a:pt x="307017" y="4049796"/>
                            <a:pt x="409675" y="4047679"/>
                            <a:pt x="462592" y="4047679"/>
                          </a:cubicBezTo>
                          <a:cubicBezTo>
                            <a:pt x="515509" y="4047679"/>
                            <a:pt x="581125" y="4047679"/>
                            <a:pt x="602292" y="4034979"/>
                          </a:cubicBezTo>
                          <a:cubicBezTo>
                            <a:pt x="623459" y="4022279"/>
                            <a:pt x="595942" y="4023337"/>
                            <a:pt x="589592" y="3971479"/>
                          </a:cubicBezTo>
                          <a:cubicBezTo>
                            <a:pt x="583242" y="3919621"/>
                            <a:pt x="557842" y="3804262"/>
                            <a:pt x="564192" y="3723829"/>
                          </a:cubicBezTo>
                          <a:cubicBezTo>
                            <a:pt x="570542" y="3643396"/>
                            <a:pt x="607584" y="3570371"/>
                            <a:pt x="627692" y="3488879"/>
                          </a:cubicBezTo>
                          <a:cubicBezTo>
                            <a:pt x="647800" y="3407387"/>
                            <a:pt x="678492" y="3312137"/>
                            <a:pt x="684842" y="3234879"/>
                          </a:cubicBezTo>
                          <a:cubicBezTo>
                            <a:pt x="691192" y="3157621"/>
                            <a:pt x="671084" y="3076129"/>
                            <a:pt x="665792" y="3025329"/>
                          </a:cubicBezTo>
                          <a:cubicBezTo>
                            <a:pt x="660500" y="2974529"/>
                            <a:pt x="648859" y="2981937"/>
                            <a:pt x="653092" y="2930079"/>
                          </a:cubicBezTo>
                          <a:cubicBezTo>
                            <a:pt x="657325" y="2878221"/>
                            <a:pt x="680609" y="2782971"/>
                            <a:pt x="691192" y="2714179"/>
                          </a:cubicBezTo>
                          <a:cubicBezTo>
                            <a:pt x="701775" y="2645387"/>
                            <a:pt x="703892" y="2575537"/>
                            <a:pt x="716592" y="2517329"/>
                          </a:cubicBezTo>
                          <a:cubicBezTo>
                            <a:pt x="729292" y="2459121"/>
                            <a:pt x="748342" y="2354346"/>
                            <a:pt x="767392" y="2364929"/>
                          </a:cubicBezTo>
                          <a:cubicBezTo>
                            <a:pt x="786442" y="2375512"/>
                            <a:pt x="817134" y="2499337"/>
                            <a:pt x="830892" y="2580829"/>
                          </a:cubicBezTo>
                          <a:cubicBezTo>
                            <a:pt x="844650" y="2662321"/>
                            <a:pt x="843592" y="2788262"/>
                            <a:pt x="849942" y="2853879"/>
                          </a:cubicBezTo>
                          <a:cubicBezTo>
                            <a:pt x="856292" y="2919496"/>
                            <a:pt x="870050" y="2913146"/>
                            <a:pt x="868992" y="2974529"/>
                          </a:cubicBezTo>
                          <a:cubicBezTo>
                            <a:pt x="867934" y="3035912"/>
                            <a:pt x="844650" y="3133279"/>
                            <a:pt x="843592" y="3222179"/>
                          </a:cubicBezTo>
                          <a:cubicBezTo>
                            <a:pt x="842534" y="3311079"/>
                            <a:pt x="852059" y="3407387"/>
                            <a:pt x="862642" y="3507929"/>
                          </a:cubicBezTo>
                          <a:cubicBezTo>
                            <a:pt x="873225" y="3608471"/>
                            <a:pt x="915559" y="3732296"/>
                            <a:pt x="907092" y="3825429"/>
                          </a:cubicBezTo>
                          <a:cubicBezTo>
                            <a:pt x="898625" y="3918562"/>
                            <a:pt x="774800" y="4026512"/>
                            <a:pt x="811842" y="4066729"/>
                          </a:cubicBezTo>
                          <a:cubicBezTo>
                            <a:pt x="848884" y="4106946"/>
                            <a:pt x="1074309" y="4070962"/>
                            <a:pt x="1129342" y="4066729"/>
                          </a:cubicBezTo>
                          <a:cubicBezTo>
                            <a:pt x="1184375" y="4062496"/>
                            <a:pt x="1150509" y="4083662"/>
                            <a:pt x="1142042" y="4041329"/>
                          </a:cubicBezTo>
                          <a:cubicBezTo>
                            <a:pt x="1133575" y="3998996"/>
                            <a:pt x="1088067" y="3880462"/>
                            <a:pt x="1078542" y="3812729"/>
                          </a:cubicBezTo>
                          <a:cubicBezTo>
                            <a:pt x="1069017" y="3744996"/>
                            <a:pt x="1079600" y="3701604"/>
                            <a:pt x="1084892" y="3634929"/>
                          </a:cubicBezTo>
                          <a:cubicBezTo>
                            <a:pt x="1090184" y="3568254"/>
                            <a:pt x="1103942" y="3485704"/>
                            <a:pt x="1110292" y="3412679"/>
                          </a:cubicBezTo>
                          <a:cubicBezTo>
                            <a:pt x="1116642" y="3339654"/>
                            <a:pt x="1127225" y="3262396"/>
                            <a:pt x="1122992" y="3196779"/>
                          </a:cubicBezTo>
                          <a:cubicBezTo>
                            <a:pt x="1118759" y="3131162"/>
                            <a:pt x="1088067" y="3052846"/>
                            <a:pt x="1084892" y="3018979"/>
                          </a:cubicBezTo>
                          <a:cubicBezTo>
                            <a:pt x="1081717" y="2985112"/>
                            <a:pt x="1093359" y="3018979"/>
                            <a:pt x="1103942" y="2993579"/>
                          </a:cubicBezTo>
                          <a:cubicBezTo>
                            <a:pt x="1114525" y="2968179"/>
                            <a:pt x="1142042" y="2947012"/>
                            <a:pt x="1148392" y="2866579"/>
                          </a:cubicBezTo>
                          <a:cubicBezTo>
                            <a:pt x="1154742" y="2786146"/>
                            <a:pt x="1138867" y="2622104"/>
                            <a:pt x="1142042" y="2510979"/>
                          </a:cubicBezTo>
                          <a:cubicBezTo>
                            <a:pt x="1145217" y="2399854"/>
                            <a:pt x="1170617" y="2292962"/>
                            <a:pt x="1167442" y="2199829"/>
                          </a:cubicBezTo>
                          <a:cubicBezTo>
                            <a:pt x="1164267" y="2106696"/>
                            <a:pt x="1135692" y="2031554"/>
                            <a:pt x="1122992" y="1952179"/>
                          </a:cubicBezTo>
                          <a:cubicBezTo>
                            <a:pt x="1110292" y="1872804"/>
                            <a:pt x="1088067" y="1807187"/>
                            <a:pt x="1091242" y="1723579"/>
                          </a:cubicBezTo>
                          <a:cubicBezTo>
                            <a:pt x="1094417" y="1639971"/>
                            <a:pt x="1121934" y="1552129"/>
                            <a:pt x="1142042" y="1450529"/>
                          </a:cubicBezTo>
                          <a:cubicBezTo>
                            <a:pt x="1162150" y="1348929"/>
                            <a:pt x="1198134" y="1137262"/>
                            <a:pt x="1211892" y="1113979"/>
                          </a:cubicBezTo>
                          <a:cubicBezTo>
                            <a:pt x="1225650" y="1090696"/>
                            <a:pt x="1215067" y="1229337"/>
                            <a:pt x="1224592" y="1310829"/>
                          </a:cubicBezTo>
                          <a:cubicBezTo>
                            <a:pt x="1234117" y="1392321"/>
                            <a:pt x="1259517" y="1522496"/>
                            <a:pt x="1269042" y="1602929"/>
                          </a:cubicBezTo>
                          <a:cubicBezTo>
                            <a:pt x="1278567" y="1683362"/>
                            <a:pt x="1274334" y="1714054"/>
                            <a:pt x="1281742" y="1793429"/>
                          </a:cubicBezTo>
                          <a:cubicBezTo>
                            <a:pt x="1289150" y="1872804"/>
                            <a:pt x="1313492" y="2002979"/>
                            <a:pt x="1313492" y="2079179"/>
                          </a:cubicBezTo>
                          <a:cubicBezTo>
                            <a:pt x="1313492" y="2155379"/>
                            <a:pt x="1292325" y="2195596"/>
                            <a:pt x="1281742" y="2250629"/>
                          </a:cubicBezTo>
                          <a:cubicBezTo>
                            <a:pt x="1271159" y="2305662"/>
                            <a:pt x="1240467" y="2398796"/>
                            <a:pt x="1249992" y="2409379"/>
                          </a:cubicBezTo>
                          <a:cubicBezTo>
                            <a:pt x="1259517" y="2419962"/>
                            <a:pt x="1317725" y="2320479"/>
                            <a:pt x="1338892" y="2314129"/>
                          </a:cubicBezTo>
                          <a:cubicBezTo>
                            <a:pt x="1360059" y="2307779"/>
                            <a:pt x="1357942" y="2331062"/>
                            <a:pt x="1376992" y="2371279"/>
                          </a:cubicBezTo>
                          <a:cubicBezTo>
                            <a:pt x="1396042" y="2411496"/>
                            <a:pt x="1433084" y="2544846"/>
                            <a:pt x="1453192" y="2555429"/>
                          </a:cubicBezTo>
                          <a:cubicBezTo>
                            <a:pt x="1473300" y="2566012"/>
                            <a:pt x="1484942" y="2463354"/>
                            <a:pt x="1497642" y="2434779"/>
                          </a:cubicBezTo>
                          <a:cubicBezTo>
                            <a:pt x="1510342" y="2406204"/>
                            <a:pt x="1535742" y="2432662"/>
                            <a:pt x="1529392" y="2383979"/>
                          </a:cubicBezTo>
                          <a:cubicBezTo>
                            <a:pt x="1523042" y="2335296"/>
                            <a:pt x="1471184" y="2215704"/>
                            <a:pt x="1459542" y="2142679"/>
                          </a:cubicBezTo>
                          <a:cubicBezTo>
                            <a:pt x="1447900" y="2069654"/>
                            <a:pt x="1458484" y="2022029"/>
                            <a:pt x="1459542" y="1945829"/>
                          </a:cubicBezTo>
                          <a:cubicBezTo>
                            <a:pt x="1460600" y="1869629"/>
                            <a:pt x="1472242" y="1748979"/>
                            <a:pt x="1465892" y="1685479"/>
                          </a:cubicBezTo>
                          <a:cubicBezTo>
                            <a:pt x="1459542" y="1621979"/>
                            <a:pt x="1423559" y="1621979"/>
                            <a:pt x="1421442" y="1564829"/>
                          </a:cubicBezTo>
                          <a:cubicBezTo>
                            <a:pt x="1419325" y="1507679"/>
                            <a:pt x="1456367" y="1441004"/>
                            <a:pt x="1453192" y="1342579"/>
                          </a:cubicBezTo>
                          <a:cubicBezTo>
                            <a:pt x="1450017" y="1244154"/>
                            <a:pt x="1419325" y="1058946"/>
                            <a:pt x="1402392" y="974279"/>
                          </a:cubicBezTo>
                          <a:cubicBezTo>
                            <a:pt x="1385459" y="889612"/>
                            <a:pt x="1392867" y="877971"/>
                            <a:pt x="1351592" y="834579"/>
                          </a:cubicBezTo>
                          <a:cubicBezTo>
                            <a:pt x="1310317" y="791187"/>
                            <a:pt x="1154742" y="713929"/>
                            <a:pt x="1154742" y="713929"/>
                          </a:cubicBezTo>
                          <a:lnTo>
                            <a:pt x="1059492" y="656779"/>
                          </a:lnTo>
                          <a:cubicBezTo>
                            <a:pt x="1031975" y="639846"/>
                            <a:pt x="1011867" y="634554"/>
                            <a:pt x="989642" y="612329"/>
                          </a:cubicBezTo>
                          <a:cubicBezTo>
                            <a:pt x="967417" y="590104"/>
                            <a:pt x="933550" y="554121"/>
                            <a:pt x="926142" y="523429"/>
                          </a:cubicBezTo>
                          <a:cubicBezTo>
                            <a:pt x="918734" y="492737"/>
                            <a:pt x="925084" y="485329"/>
                            <a:pt x="938842" y="434529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1" name="Dowolny kształt 140"/>
                    <p:cNvSpPr/>
                    <p:nvPr/>
                  </p:nvSpPr>
                  <p:spPr>
                    <a:xfrm>
                      <a:off x="184150" y="368300"/>
                      <a:ext cx="88900" cy="139700"/>
                    </a:xfrm>
                    <a:custGeom>
                      <a:avLst/>
                      <a:gdLst>
                        <a:gd name="connsiteX0" fmla="*/ 23943 w 412589"/>
                        <a:gd name="connsiteY0" fmla="*/ 298738 h 427360"/>
                        <a:gd name="connsiteX1" fmla="*/ 157293 w 412589"/>
                        <a:gd name="connsiteY1" fmla="*/ 228888 h 427360"/>
                        <a:gd name="connsiteX2" fmla="*/ 290643 w 412589"/>
                        <a:gd name="connsiteY2" fmla="*/ 127288 h 427360"/>
                        <a:gd name="connsiteX3" fmla="*/ 379543 w 412589"/>
                        <a:gd name="connsiteY3" fmla="*/ 288 h 427360"/>
                        <a:gd name="connsiteX4" fmla="*/ 411293 w 412589"/>
                        <a:gd name="connsiteY4" fmla="*/ 95538 h 427360"/>
                        <a:gd name="connsiteX5" fmla="*/ 341443 w 412589"/>
                        <a:gd name="connsiteY5" fmla="*/ 190788 h 427360"/>
                        <a:gd name="connsiteX6" fmla="*/ 138243 w 412589"/>
                        <a:gd name="connsiteY6" fmla="*/ 362238 h 427360"/>
                        <a:gd name="connsiteX7" fmla="*/ 11243 w 412589"/>
                        <a:gd name="connsiteY7" fmla="*/ 425738 h 427360"/>
                        <a:gd name="connsiteX8" fmla="*/ 23943 w 412589"/>
                        <a:gd name="connsiteY8" fmla="*/ 298738 h 427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2589" h="427360">
                          <a:moveTo>
                            <a:pt x="23943" y="298738"/>
                          </a:moveTo>
                          <a:cubicBezTo>
                            <a:pt x="48285" y="265930"/>
                            <a:pt x="112843" y="257463"/>
                            <a:pt x="157293" y="228888"/>
                          </a:cubicBezTo>
                          <a:cubicBezTo>
                            <a:pt x="201743" y="200313"/>
                            <a:pt x="253601" y="165388"/>
                            <a:pt x="290643" y="127288"/>
                          </a:cubicBezTo>
                          <a:cubicBezTo>
                            <a:pt x="327685" y="89188"/>
                            <a:pt x="359435" y="5580"/>
                            <a:pt x="379543" y="288"/>
                          </a:cubicBezTo>
                          <a:cubicBezTo>
                            <a:pt x="399651" y="-5004"/>
                            <a:pt x="417643" y="63788"/>
                            <a:pt x="411293" y="95538"/>
                          </a:cubicBezTo>
                          <a:cubicBezTo>
                            <a:pt x="404943" y="127288"/>
                            <a:pt x="386951" y="146338"/>
                            <a:pt x="341443" y="190788"/>
                          </a:cubicBezTo>
                          <a:cubicBezTo>
                            <a:pt x="295935" y="235238"/>
                            <a:pt x="193276" y="323080"/>
                            <a:pt x="138243" y="362238"/>
                          </a:cubicBezTo>
                          <a:cubicBezTo>
                            <a:pt x="83210" y="401396"/>
                            <a:pt x="31351" y="435263"/>
                            <a:pt x="11243" y="425738"/>
                          </a:cubicBezTo>
                          <a:cubicBezTo>
                            <a:pt x="-8865" y="416213"/>
                            <a:pt x="-399" y="331546"/>
                            <a:pt x="23943" y="298738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2" name="Dowolny kształt 141"/>
                    <p:cNvSpPr/>
                    <p:nvPr/>
                  </p:nvSpPr>
                  <p:spPr>
                    <a:xfrm>
                      <a:off x="82550" y="387350"/>
                      <a:ext cx="101600" cy="120650"/>
                    </a:xfrm>
                    <a:custGeom>
                      <a:avLst/>
                      <a:gdLst>
                        <a:gd name="connsiteX0" fmla="*/ 390410 w 416830"/>
                        <a:gd name="connsiteY0" fmla="*/ 331188 h 473845"/>
                        <a:gd name="connsiteX1" fmla="*/ 276110 w 416830"/>
                        <a:gd name="connsiteY1" fmla="*/ 261338 h 473845"/>
                        <a:gd name="connsiteX2" fmla="*/ 123710 w 416830"/>
                        <a:gd name="connsiteY2" fmla="*/ 96238 h 473845"/>
                        <a:gd name="connsiteX3" fmla="*/ 28460 w 416830"/>
                        <a:gd name="connsiteY3" fmla="*/ 988 h 473845"/>
                        <a:gd name="connsiteX4" fmla="*/ 15760 w 416830"/>
                        <a:gd name="connsiteY4" fmla="*/ 153388 h 473845"/>
                        <a:gd name="connsiteX5" fmla="*/ 231660 w 416830"/>
                        <a:gd name="connsiteY5" fmla="*/ 350238 h 473845"/>
                        <a:gd name="connsiteX6" fmla="*/ 345960 w 416830"/>
                        <a:gd name="connsiteY6" fmla="*/ 445488 h 473845"/>
                        <a:gd name="connsiteX7" fmla="*/ 403110 w 416830"/>
                        <a:gd name="connsiteY7" fmla="*/ 470888 h 473845"/>
                        <a:gd name="connsiteX8" fmla="*/ 415810 w 416830"/>
                        <a:gd name="connsiteY8" fmla="*/ 388338 h 473845"/>
                        <a:gd name="connsiteX9" fmla="*/ 390410 w 416830"/>
                        <a:gd name="connsiteY9" fmla="*/ 331188 h 4738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16830" h="473845">
                          <a:moveTo>
                            <a:pt x="390410" y="331188"/>
                          </a:moveTo>
                          <a:cubicBezTo>
                            <a:pt x="367127" y="310021"/>
                            <a:pt x="320560" y="300496"/>
                            <a:pt x="276110" y="261338"/>
                          </a:cubicBezTo>
                          <a:cubicBezTo>
                            <a:pt x="231660" y="222180"/>
                            <a:pt x="164985" y="139630"/>
                            <a:pt x="123710" y="96238"/>
                          </a:cubicBezTo>
                          <a:cubicBezTo>
                            <a:pt x="82435" y="52846"/>
                            <a:pt x="46452" y="-8537"/>
                            <a:pt x="28460" y="988"/>
                          </a:cubicBezTo>
                          <a:cubicBezTo>
                            <a:pt x="10468" y="10513"/>
                            <a:pt x="-18107" y="95180"/>
                            <a:pt x="15760" y="153388"/>
                          </a:cubicBezTo>
                          <a:cubicBezTo>
                            <a:pt x="49627" y="211596"/>
                            <a:pt x="176627" y="301555"/>
                            <a:pt x="231660" y="350238"/>
                          </a:cubicBezTo>
                          <a:cubicBezTo>
                            <a:pt x="286693" y="398921"/>
                            <a:pt x="317385" y="425380"/>
                            <a:pt x="345960" y="445488"/>
                          </a:cubicBezTo>
                          <a:cubicBezTo>
                            <a:pt x="374535" y="465596"/>
                            <a:pt x="391468" y="480413"/>
                            <a:pt x="403110" y="470888"/>
                          </a:cubicBezTo>
                          <a:cubicBezTo>
                            <a:pt x="414752" y="461363"/>
                            <a:pt x="418985" y="414796"/>
                            <a:pt x="415810" y="388338"/>
                          </a:cubicBezTo>
                          <a:cubicBezTo>
                            <a:pt x="412635" y="361880"/>
                            <a:pt x="413693" y="352355"/>
                            <a:pt x="390410" y="331188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3" name="Dowolny kształt 142"/>
                    <p:cNvSpPr/>
                    <p:nvPr/>
                  </p:nvSpPr>
                  <p:spPr>
                    <a:xfrm>
                      <a:off x="82550" y="127000"/>
                      <a:ext cx="190500" cy="266700"/>
                    </a:xfrm>
                    <a:custGeom>
                      <a:avLst/>
                      <a:gdLst>
                        <a:gd name="connsiteX0" fmla="*/ 744134 w 745713"/>
                        <a:gd name="connsiteY0" fmla="*/ 108219 h 1175618"/>
                        <a:gd name="connsiteX1" fmla="*/ 655234 w 745713"/>
                        <a:gd name="connsiteY1" fmla="*/ 38369 h 1175618"/>
                        <a:gd name="connsiteX2" fmla="*/ 471084 w 745713"/>
                        <a:gd name="connsiteY2" fmla="*/ 190769 h 1175618"/>
                        <a:gd name="connsiteX3" fmla="*/ 445684 w 745713"/>
                        <a:gd name="connsiteY3" fmla="*/ 222519 h 1175618"/>
                        <a:gd name="connsiteX4" fmla="*/ 344084 w 745713"/>
                        <a:gd name="connsiteY4" fmla="*/ 209819 h 1175618"/>
                        <a:gd name="connsiteX5" fmla="*/ 261534 w 745713"/>
                        <a:gd name="connsiteY5" fmla="*/ 101869 h 1175618"/>
                        <a:gd name="connsiteX6" fmla="*/ 140884 w 745713"/>
                        <a:gd name="connsiteY6" fmla="*/ 269 h 1175618"/>
                        <a:gd name="connsiteX7" fmla="*/ 45634 w 745713"/>
                        <a:gd name="connsiteY7" fmla="*/ 76469 h 1175618"/>
                        <a:gd name="connsiteX8" fmla="*/ 236134 w 745713"/>
                        <a:gd name="connsiteY8" fmla="*/ 203469 h 1175618"/>
                        <a:gd name="connsiteX9" fmla="*/ 318684 w 745713"/>
                        <a:gd name="connsiteY9" fmla="*/ 292369 h 1175618"/>
                        <a:gd name="connsiteX10" fmla="*/ 280584 w 745713"/>
                        <a:gd name="connsiteY10" fmla="*/ 444769 h 1175618"/>
                        <a:gd name="connsiteX11" fmla="*/ 147234 w 745713"/>
                        <a:gd name="connsiteY11" fmla="*/ 711469 h 1175618"/>
                        <a:gd name="connsiteX12" fmla="*/ 39284 w 745713"/>
                        <a:gd name="connsiteY12" fmla="*/ 927369 h 1175618"/>
                        <a:gd name="connsiteX13" fmla="*/ 1184 w 745713"/>
                        <a:gd name="connsiteY13" fmla="*/ 1054369 h 1175618"/>
                        <a:gd name="connsiteX14" fmla="*/ 77384 w 745713"/>
                        <a:gd name="connsiteY14" fmla="*/ 1105169 h 1175618"/>
                        <a:gd name="connsiteX15" fmla="*/ 185334 w 745713"/>
                        <a:gd name="connsiteY15" fmla="*/ 819419 h 1175618"/>
                        <a:gd name="connsiteX16" fmla="*/ 325034 w 745713"/>
                        <a:gd name="connsiteY16" fmla="*/ 565419 h 1175618"/>
                        <a:gd name="connsiteX17" fmla="*/ 394884 w 745713"/>
                        <a:gd name="connsiteY17" fmla="*/ 425719 h 1175618"/>
                        <a:gd name="connsiteX18" fmla="*/ 420284 w 745713"/>
                        <a:gd name="connsiteY18" fmla="*/ 463819 h 1175618"/>
                        <a:gd name="connsiteX19" fmla="*/ 502834 w 745713"/>
                        <a:gd name="connsiteY19" fmla="*/ 692419 h 1175618"/>
                        <a:gd name="connsiteX20" fmla="*/ 674284 w 745713"/>
                        <a:gd name="connsiteY20" fmla="*/ 1067069 h 1175618"/>
                        <a:gd name="connsiteX21" fmla="*/ 706034 w 745713"/>
                        <a:gd name="connsiteY21" fmla="*/ 1175019 h 1175618"/>
                        <a:gd name="connsiteX22" fmla="*/ 725084 w 745713"/>
                        <a:gd name="connsiteY22" fmla="*/ 1105169 h 1175618"/>
                        <a:gd name="connsiteX23" fmla="*/ 725084 w 745713"/>
                        <a:gd name="connsiteY23" fmla="*/ 990869 h 1175618"/>
                        <a:gd name="connsiteX24" fmla="*/ 636184 w 745713"/>
                        <a:gd name="connsiteY24" fmla="*/ 705119 h 1175618"/>
                        <a:gd name="connsiteX25" fmla="*/ 547284 w 745713"/>
                        <a:gd name="connsiteY25" fmla="*/ 508269 h 1175618"/>
                        <a:gd name="connsiteX26" fmla="*/ 502834 w 745713"/>
                        <a:gd name="connsiteY26" fmla="*/ 406669 h 1175618"/>
                        <a:gd name="connsiteX27" fmla="*/ 496484 w 745713"/>
                        <a:gd name="connsiteY27" fmla="*/ 286019 h 1175618"/>
                        <a:gd name="connsiteX28" fmla="*/ 585384 w 745713"/>
                        <a:gd name="connsiteY28" fmla="*/ 235219 h 1175618"/>
                        <a:gd name="connsiteX29" fmla="*/ 744134 w 745713"/>
                        <a:gd name="connsiteY29" fmla="*/ 108219 h 1175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745713" h="1175618">
                          <a:moveTo>
                            <a:pt x="744134" y="108219"/>
                          </a:moveTo>
                          <a:cubicBezTo>
                            <a:pt x="755776" y="75411"/>
                            <a:pt x="700742" y="24611"/>
                            <a:pt x="655234" y="38369"/>
                          </a:cubicBezTo>
                          <a:cubicBezTo>
                            <a:pt x="609726" y="52127"/>
                            <a:pt x="506009" y="160077"/>
                            <a:pt x="471084" y="190769"/>
                          </a:cubicBezTo>
                          <a:cubicBezTo>
                            <a:pt x="436159" y="221461"/>
                            <a:pt x="466851" y="219344"/>
                            <a:pt x="445684" y="222519"/>
                          </a:cubicBezTo>
                          <a:cubicBezTo>
                            <a:pt x="424517" y="225694"/>
                            <a:pt x="374776" y="229927"/>
                            <a:pt x="344084" y="209819"/>
                          </a:cubicBezTo>
                          <a:cubicBezTo>
                            <a:pt x="313392" y="189711"/>
                            <a:pt x="295401" y="136794"/>
                            <a:pt x="261534" y="101869"/>
                          </a:cubicBezTo>
                          <a:cubicBezTo>
                            <a:pt x="227667" y="66944"/>
                            <a:pt x="176867" y="4502"/>
                            <a:pt x="140884" y="269"/>
                          </a:cubicBezTo>
                          <a:cubicBezTo>
                            <a:pt x="104901" y="-3964"/>
                            <a:pt x="29759" y="42602"/>
                            <a:pt x="45634" y="76469"/>
                          </a:cubicBezTo>
                          <a:cubicBezTo>
                            <a:pt x="61509" y="110336"/>
                            <a:pt x="190626" y="167486"/>
                            <a:pt x="236134" y="203469"/>
                          </a:cubicBezTo>
                          <a:cubicBezTo>
                            <a:pt x="281642" y="239452"/>
                            <a:pt x="311276" y="252152"/>
                            <a:pt x="318684" y="292369"/>
                          </a:cubicBezTo>
                          <a:cubicBezTo>
                            <a:pt x="326092" y="332586"/>
                            <a:pt x="309159" y="374919"/>
                            <a:pt x="280584" y="444769"/>
                          </a:cubicBezTo>
                          <a:cubicBezTo>
                            <a:pt x="252009" y="514619"/>
                            <a:pt x="147234" y="711469"/>
                            <a:pt x="147234" y="711469"/>
                          </a:cubicBezTo>
                          <a:cubicBezTo>
                            <a:pt x="107017" y="791902"/>
                            <a:pt x="63626" y="870219"/>
                            <a:pt x="39284" y="927369"/>
                          </a:cubicBezTo>
                          <a:cubicBezTo>
                            <a:pt x="14942" y="984519"/>
                            <a:pt x="-5166" y="1024736"/>
                            <a:pt x="1184" y="1054369"/>
                          </a:cubicBezTo>
                          <a:cubicBezTo>
                            <a:pt x="7534" y="1084002"/>
                            <a:pt x="46692" y="1144327"/>
                            <a:pt x="77384" y="1105169"/>
                          </a:cubicBezTo>
                          <a:cubicBezTo>
                            <a:pt x="108076" y="1066011"/>
                            <a:pt x="144059" y="909377"/>
                            <a:pt x="185334" y="819419"/>
                          </a:cubicBezTo>
                          <a:cubicBezTo>
                            <a:pt x="226609" y="729461"/>
                            <a:pt x="290109" y="631036"/>
                            <a:pt x="325034" y="565419"/>
                          </a:cubicBezTo>
                          <a:cubicBezTo>
                            <a:pt x="359959" y="499802"/>
                            <a:pt x="379009" y="442652"/>
                            <a:pt x="394884" y="425719"/>
                          </a:cubicBezTo>
                          <a:cubicBezTo>
                            <a:pt x="410759" y="408786"/>
                            <a:pt x="402292" y="419369"/>
                            <a:pt x="420284" y="463819"/>
                          </a:cubicBezTo>
                          <a:cubicBezTo>
                            <a:pt x="438276" y="508269"/>
                            <a:pt x="460501" y="591877"/>
                            <a:pt x="502834" y="692419"/>
                          </a:cubicBezTo>
                          <a:cubicBezTo>
                            <a:pt x="545167" y="792961"/>
                            <a:pt x="640417" y="986636"/>
                            <a:pt x="674284" y="1067069"/>
                          </a:cubicBezTo>
                          <a:cubicBezTo>
                            <a:pt x="708151" y="1147502"/>
                            <a:pt x="697567" y="1168669"/>
                            <a:pt x="706034" y="1175019"/>
                          </a:cubicBezTo>
                          <a:cubicBezTo>
                            <a:pt x="714501" y="1181369"/>
                            <a:pt x="721909" y="1135861"/>
                            <a:pt x="725084" y="1105169"/>
                          </a:cubicBezTo>
                          <a:cubicBezTo>
                            <a:pt x="728259" y="1074477"/>
                            <a:pt x="739901" y="1057544"/>
                            <a:pt x="725084" y="990869"/>
                          </a:cubicBezTo>
                          <a:cubicBezTo>
                            <a:pt x="710267" y="924194"/>
                            <a:pt x="665817" y="785552"/>
                            <a:pt x="636184" y="705119"/>
                          </a:cubicBezTo>
                          <a:cubicBezTo>
                            <a:pt x="606551" y="624686"/>
                            <a:pt x="569509" y="558011"/>
                            <a:pt x="547284" y="508269"/>
                          </a:cubicBezTo>
                          <a:cubicBezTo>
                            <a:pt x="525059" y="458527"/>
                            <a:pt x="511301" y="443711"/>
                            <a:pt x="502834" y="406669"/>
                          </a:cubicBezTo>
                          <a:cubicBezTo>
                            <a:pt x="494367" y="369627"/>
                            <a:pt x="482726" y="314594"/>
                            <a:pt x="496484" y="286019"/>
                          </a:cubicBezTo>
                          <a:cubicBezTo>
                            <a:pt x="510242" y="257444"/>
                            <a:pt x="548342" y="265911"/>
                            <a:pt x="585384" y="235219"/>
                          </a:cubicBezTo>
                          <a:cubicBezTo>
                            <a:pt x="622426" y="204527"/>
                            <a:pt x="732492" y="141027"/>
                            <a:pt x="744134" y="108219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" name="Schemat blokowy: ekran 143"/>
                    <p:cNvSpPr/>
                    <p:nvPr/>
                  </p:nvSpPr>
                  <p:spPr>
                    <a:xfrm rot="16200000">
                      <a:off x="133350" y="165100"/>
                      <a:ext cx="106362" cy="58740"/>
                    </a:xfrm>
                    <a:prstGeom prst="flowChartDisplay">
                      <a:avLst/>
                    </a:prstGeom>
                    <a:noFill/>
                    <a:ln w="12700" cap="flat" cmpd="sng" algn="ctr"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9" name="Dowolny kształt 138"/>
                  <p:cNvSpPr/>
                  <p:nvPr/>
                </p:nvSpPr>
                <p:spPr>
                  <a:xfrm>
                    <a:off x="137160" y="1905"/>
                    <a:ext cx="87179" cy="94512"/>
                  </a:xfrm>
                  <a:custGeom>
                    <a:avLst/>
                    <a:gdLst>
                      <a:gd name="connsiteX0" fmla="*/ 224 w 87179"/>
                      <a:gd name="connsiteY0" fmla="*/ 30680 h 94512"/>
                      <a:gd name="connsiteX1" fmla="*/ 53564 w 87179"/>
                      <a:gd name="connsiteY1" fmla="*/ 200 h 94512"/>
                      <a:gd name="connsiteX2" fmla="*/ 84044 w 87179"/>
                      <a:gd name="connsiteY2" fmla="*/ 19250 h 94512"/>
                      <a:gd name="connsiteX3" fmla="*/ 84044 w 87179"/>
                      <a:gd name="connsiteY3" fmla="*/ 53540 h 94512"/>
                      <a:gd name="connsiteX4" fmla="*/ 64994 w 87179"/>
                      <a:gd name="connsiteY4" fmla="*/ 89735 h 94512"/>
                      <a:gd name="connsiteX5" fmla="*/ 34514 w 87179"/>
                      <a:gd name="connsiteY5" fmla="*/ 91640 h 94512"/>
                      <a:gd name="connsiteX6" fmla="*/ 224 w 87179"/>
                      <a:gd name="connsiteY6" fmla="*/ 30680 h 94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7179" h="94512">
                        <a:moveTo>
                          <a:pt x="224" y="30680"/>
                        </a:moveTo>
                        <a:cubicBezTo>
                          <a:pt x="3399" y="15440"/>
                          <a:pt x="39594" y="2105"/>
                          <a:pt x="53564" y="200"/>
                        </a:cubicBezTo>
                        <a:cubicBezTo>
                          <a:pt x="67534" y="-1705"/>
                          <a:pt x="78964" y="10360"/>
                          <a:pt x="84044" y="19250"/>
                        </a:cubicBezTo>
                        <a:cubicBezTo>
                          <a:pt x="89124" y="28140"/>
                          <a:pt x="87219" y="41793"/>
                          <a:pt x="84044" y="53540"/>
                        </a:cubicBezTo>
                        <a:cubicBezTo>
                          <a:pt x="80869" y="65287"/>
                          <a:pt x="73249" y="83385"/>
                          <a:pt x="64994" y="89735"/>
                        </a:cubicBezTo>
                        <a:cubicBezTo>
                          <a:pt x="56739" y="96085"/>
                          <a:pt x="40546" y="95450"/>
                          <a:pt x="34514" y="91640"/>
                        </a:cubicBezTo>
                        <a:cubicBezTo>
                          <a:pt x="28482" y="87830"/>
                          <a:pt x="-2951" y="45920"/>
                          <a:pt x="224" y="30680"/>
                        </a:cubicBez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8" name="Grupa 97"/>
                <p:cNvGrpSpPr/>
                <p:nvPr/>
              </p:nvGrpSpPr>
              <p:grpSpPr>
                <a:xfrm>
                  <a:off x="39031" y="-121323"/>
                  <a:ext cx="627380" cy="924560"/>
                  <a:chOff x="-36031" y="-291920"/>
                  <a:chExt cx="627380" cy="924560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32" name="Dowolny kształt 131"/>
                  <p:cNvSpPr/>
                  <p:nvPr/>
                </p:nvSpPr>
                <p:spPr>
                  <a:xfrm>
                    <a:off x="-36031" y="-291920"/>
                    <a:ext cx="627380" cy="924560"/>
                  </a:xfrm>
                  <a:custGeom>
                    <a:avLst/>
                    <a:gdLst>
                      <a:gd name="connsiteX0" fmla="*/ 19755 w 608217"/>
                      <a:gd name="connsiteY0" fmla="*/ 163286 h 924654"/>
                      <a:gd name="connsiteX1" fmla="*/ 60577 w 608217"/>
                      <a:gd name="connsiteY1" fmla="*/ 204107 h 924654"/>
                      <a:gd name="connsiteX2" fmla="*/ 131334 w 608217"/>
                      <a:gd name="connsiteY2" fmla="*/ 223157 h 924654"/>
                      <a:gd name="connsiteX3" fmla="*/ 144941 w 608217"/>
                      <a:gd name="connsiteY3" fmla="*/ 234043 h 924654"/>
                      <a:gd name="connsiteX4" fmla="*/ 155827 w 608217"/>
                      <a:gd name="connsiteY4" fmla="*/ 244928 h 924654"/>
                      <a:gd name="connsiteX5" fmla="*/ 215698 w 608217"/>
                      <a:gd name="connsiteY5" fmla="*/ 253093 h 924654"/>
                      <a:gd name="connsiteX6" fmla="*/ 248355 w 608217"/>
                      <a:gd name="connsiteY6" fmla="*/ 253093 h 924654"/>
                      <a:gd name="connsiteX7" fmla="*/ 270127 w 608217"/>
                      <a:gd name="connsiteY7" fmla="*/ 247650 h 924654"/>
                      <a:gd name="connsiteX8" fmla="*/ 278291 w 608217"/>
                      <a:gd name="connsiteY8" fmla="*/ 239486 h 924654"/>
                      <a:gd name="connsiteX9" fmla="*/ 281013 w 608217"/>
                      <a:gd name="connsiteY9" fmla="*/ 228600 h 924654"/>
                      <a:gd name="connsiteX10" fmla="*/ 264684 w 608217"/>
                      <a:gd name="connsiteY10" fmla="*/ 228600 h 924654"/>
                      <a:gd name="connsiteX11" fmla="*/ 245634 w 608217"/>
                      <a:gd name="connsiteY11" fmla="*/ 193221 h 924654"/>
                      <a:gd name="connsiteX12" fmla="*/ 240191 w 608217"/>
                      <a:gd name="connsiteY12" fmla="*/ 166007 h 924654"/>
                      <a:gd name="connsiteX13" fmla="*/ 251077 w 608217"/>
                      <a:gd name="connsiteY13" fmla="*/ 136071 h 924654"/>
                      <a:gd name="connsiteX14" fmla="*/ 286455 w 608217"/>
                      <a:gd name="connsiteY14" fmla="*/ 130628 h 924654"/>
                      <a:gd name="connsiteX15" fmla="*/ 316391 w 608217"/>
                      <a:gd name="connsiteY15" fmla="*/ 149678 h 924654"/>
                      <a:gd name="connsiteX16" fmla="*/ 321834 w 608217"/>
                      <a:gd name="connsiteY16" fmla="*/ 190500 h 924654"/>
                      <a:gd name="connsiteX17" fmla="*/ 319113 w 608217"/>
                      <a:gd name="connsiteY17" fmla="*/ 206828 h 924654"/>
                      <a:gd name="connsiteX18" fmla="*/ 335441 w 608217"/>
                      <a:gd name="connsiteY18" fmla="*/ 204107 h 924654"/>
                      <a:gd name="connsiteX19" fmla="*/ 384427 w 608217"/>
                      <a:gd name="connsiteY19" fmla="*/ 176893 h 924654"/>
                      <a:gd name="connsiteX20" fmla="*/ 430691 w 608217"/>
                      <a:gd name="connsiteY20" fmla="*/ 144236 h 924654"/>
                      <a:gd name="connsiteX21" fmla="*/ 449741 w 608217"/>
                      <a:gd name="connsiteY21" fmla="*/ 111578 h 924654"/>
                      <a:gd name="connsiteX22" fmla="*/ 485120 w 608217"/>
                      <a:gd name="connsiteY22" fmla="*/ 68036 h 924654"/>
                      <a:gd name="connsiteX23" fmla="*/ 490563 w 608217"/>
                      <a:gd name="connsiteY23" fmla="*/ 19050 h 924654"/>
                      <a:gd name="connsiteX24" fmla="*/ 504170 w 608217"/>
                      <a:gd name="connsiteY24" fmla="*/ 29936 h 924654"/>
                      <a:gd name="connsiteX25" fmla="*/ 517777 w 608217"/>
                      <a:gd name="connsiteY25" fmla="*/ 0 h 924654"/>
                      <a:gd name="connsiteX26" fmla="*/ 539548 w 608217"/>
                      <a:gd name="connsiteY26" fmla="*/ 0 h 924654"/>
                      <a:gd name="connsiteX27" fmla="*/ 542270 w 608217"/>
                      <a:gd name="connsiteY27" fmla="*/ 29936 h 924654"/>
                      <a:gd name="connsiteX28" fmla="*/ 517777 w 608217"/>
                      <a:gd name="connsiteY28" fmla="*/ 76200 h 924654"/>
                      <a:gd name="connsiteX29" fmla="*/ 506891 w 608217"/>
                      <a:gd name="connsiteY29" fmla="*/ 81643 h 924654"/>
                      <a:gd name="connsiteX30" fmla="*/ 493284 w 608217"/>
                      <a:gd name="connsiteY30" fmla="*/ 136071 h 924654"/>
                      <a:gd name="connsiteX31" fmla="*/ 471513 w 608217"/>
                      <a:gd name="connsiteY31" fmla="*/ 176893 h 924654"/>
                      <a:gd name="connsiteX32" fmla="*/ 444298 w 608217"/>
                      <a:gd name="connsiteY32" fmla="*/ 190500 h 924654"/>
                      <a:gd name="connsiteX33" fmla="*/ 417084 w 608217"/>
                      <a:gd name="connsiteY33" fmla="*/ 223157 h 924654"/>
                      <a:gd name="connsiteX34" fmla="*/ 411641 w 608217"/>
                      <a:gd name="connsiteY34" fmla="*/ 266700 h 924654"/>
                      <a:gd name="connsiteX35" fmla="*/ 430691 w 608217"/>
                      <a:gd name="connsiteY35" fmla="*/ 342900 h 924654"/>
                      <a:gd name="connsiteX36" fmla="*/ 449741 w 608217"/>
                      <a:gd name="connsiteY36" fmla="*/ 391886 h 924654"/>
                      <a:gd name="connsiteX37" fmla="*/ 452463 w 608217"/>
                      <a:gd name="connsiteY37" fmla="*/ 416378 h 924654"/>
                      <a:gd name="connsiteX38" fmla="*/ 479677 w 608217"/>
                      <a:gd name="connsiteY38" fmla="*/ 454478 h 924654"/>
                      <a:gd name="connsiteX39" fmla="*/ 496005 w 608217"/>
                      <a:gd name="connsiteY39" fmla="*/ 522514 h 924654"/>
                      <a:gd name="connsiteX40" fmla="*/ 525941 w 608217"/>
                      <a:gd name="connsiteY40" fmla="*/ 598714 h 924654"/>
                      <a:gd name="connsiteX41" fmla="*/ 550434 w 608217"/>
                      <a:gd name="connsiteY41" fmla="*/ 653143 h 924654"/>
                      <a:gd name="connsiteX42" fmla="*/ 566763 w 608217"/>
                      <a:gd name="connsiteY42" fmla="*/ 707571 h 924654"/>
                      <a:gd name="connsiteX43" fmla="*/ 569484 w 608217"/>
                      <a:gd name="connsiteY43" fmla="*/ 753836 h 924654"/>
                      <a:gd name="connsiteX44" fmla="*/ 599420 w 608217"/>
                      <a:gd name="connsiteY44" fmla="*/ 805543 h 924654"/>
                      <a:gd name="connsiteX45" fmla="*/ 607584 w 608217"/>
                      <a:gd name="connsiteY45" fmla="*/ 835478 h 924654"/>
                      <a:gd name="connsiteX46" fmla="*/ 585813 w 608217"/>
                      <a:gd name="connsiteY46" fmla="*/ 851807 h 924654"/>
                      <a:gd name="connsiteX47" fmla="*/ 574927 w 608217"/>
                      <a:gd name="connsiteY47" fmla="*/ 849086 h 924654"/>
                      <a:gd name="connsiteX48" fmla="*/ 547713 w 608217"/>
                      <a:gd name="connsiteY48" fmla="*/ 816428 h 924654"/>
                      <a:gd name="connsiteX49" fmla="*/ 542270 w 608217"/>
                      <a:gd name="connsiteY49" fmla="*/ 781050 h 924654"/>
                      <a:gd name="connsiteX50" fmla="*/ 520498 w 608217"/>
                      <a:gd name="connsiteY50" fmla="*/ 740228 h 924654"/>
                      <a:gd name="connsiteX51" fmla="*/ 493284 w 608217"/>
                      <a:gd name="connsiteY51" fmla="*/ 658586 h 924654"/>
                      <a:gd name="connsiteX52" fmla="*/ 474234 w 608217"/>
                      <a:gd name="connsiteY52" fmla="*/ 615043 h 924654"/>
                      <a:gd name="connsiteX53" fmla="*/ 444298 w 608217"/>
                      <a:gd name="connsiteY53" fmla="*/ 598714 h 924654"/>
                      <a:gd name="connsiteX54" fmla="*/ 452463 w 608217"/>
                      <a:gd name="connsiteY54" fmla="*/ 666750 h 924654"/>
                      <a:gd name="connsiteX55" fmla="*/ 463348 w 608217"/>
                      <a:gd name="connsiteY55" fmla="*/ 707571 h 924654"/>
                      <a:gd name="connsiteX56" fmla="*/ 460627 w 608217"/>
                      <a:gd name="connsiteY56" fmla="*/ 723900 h 924654"/>
                      <a:gd name="connsiteX57" fmla="*/ 474234 w 608217"/>
                      <a:gd name="connsiteY57" fmla="*/ 751114 h 924654"/>
                      <a:gd name="connsiteX58" fmla="*/ 490563 w 608217"/>
                      <a:gd name="connsiteY58" fmla="*/ 843643 h 924654"/>
                      <a:gd name="connsiteX59" fmla="*/ 509613 w 608217"/>
                      <a:gd name="connsiteY59" fmla="*/ 914400 h 924654"/>
                      <a:gd name="connsiteX60" fmla="*/ 466070 w 608217"/>
                      <a:gd name="connsiteY60" fmla="*/ 922564 h 924654"/>
                      <a:gd name="connsiteX61" fmla="*/ 449741 w 608217"/>
                      <a:gd name="connsiteY61" fmla="*/ 898071 h 924654"/>
                      <a:gd name="connsiteX62" fmla="*/ 449741 w 608217"/>
                      <a:gd name="connsiteY62" fmla="*/ 835478 h 924654"/>
                      <a:gd name="connsiteX63" fmla="*/ 427970 w 608217"/>
                      <a:gd name="connsiteY63" fmla="*/ 783771 h 924654"/>
                      <a:gd name="connsiteX64" fmla="*/ 422527 w 608217"/>
                      <a:gd name="connsiteY64" fmla="*/ 721178 h 924654"/>
                      <a:gd name="connsiteX65" fmla="*/ 384427 w 608217"/>
                      <a:gd name="connsiteY65" fmla="*/ 620486 h 924654"/>
                      <a:gd name="connsiteX66" fmla="*/ 376263 w 608217"/>
                      <a:gd name="connsiteY66" fmla="*/ 557893 h 924654"/>
                      <a:gd name="connsiteX67" fmla="*/ 335441 w 608217"/>
                      <a:gd name="connsiteY67" fmla="*/ 508907 h 924654"/>
                      <a:gd name="connsiteX68" fmla="*/ 300063 w 608217"/>
                      <a:gd name="connsiteY68" fmla="*/ 440871 h 924654"/>
                      <a:gd name="connsiteX69" fmla="*/ 272848 w 608217"/>
                      <a:gd name="connsiteY69" fmla="*/ 386443 h 924654"/>
                      <a:gd name="connsiteX70" fmla="*/ 256520 w 608217"/>
                      <a:gd name="connsiteY70" fmla="*/ 340178 h 924654"/>
                      <a:gd name="connsiteX71" fmla="*/ 226584 w 608217"/>
                      <a:gd name="connsiteY71" fmla="*/ 329293 h 924654"/>
                      <a:gd name="connsiteX72" fmla="*/ 177598 w 608217"/>
                      <a:gd name="connsiteY72" fmla="*/ 307521 h 924654"/>
                      <a:gd name="connsiteX73" fmla="*/ 139498 w 608217"/>
                      <a:gd name="connsiteY73" fmla="*/ 280307 h 924654"/>
                      <a:gd name="connsiteX74" fmla="*/ 90513 w 608217"/>
                      <a:gd name="connsiteY74" fmla="*/ 247650 h 924654"/>
                      <a:gd name="connsiteX75" fmla="*/ 38805 w 608217"/>
                      <a:gd name="connsiteY75" fmla="*/ 223157 h 924654"/>
                      <a:gd name="connsiteX76" fmla="*/ 3427 w 608217"/>
                      <a:gd name="connsiteY76" fmla="*/ 214993 h 924654"/>
                      <a:gd name="connsiteX77" fmla="*/ 19755 w 608217"/>
                      <a:gd name="connsiteY77" fmla="*/ 163286 h 924654"/>
                      <a:gd name="connsiteX0" fmla="*/ 19755 w 608217"/>
                      <a:gd name="connsiteY0" fmla="*/ 163286 h 924654"/>
                      <a:gd name="connsiteX1" fmla="*/ 60577 w 608217"/>
                      <a:gd name="connsiteY1" fmla="*/ 204107 h 924654"/>
                      <a:gd name="connsiteX2" fmla="*/ 131334 w 608217"/>
                      <a:gd name="connsiteY2" fmla="*/ 223157 h 924654"/>
                      <a:gd name="connsiteX3" fmla="*/ 144941 w 608217"/>
                      <a:gd name="connsiteY3" fmla="*/ 234043 h 924654"/>
                      <a:gd name="connsiteX4" fmla="*/ 155827 w 608217"/>
                      <a:gd name="connsiteY4" fmla="*/ 244928 h 924654"/>
                      <a:gd name="connsiteX5" fmla="*/ 215698 w 608217"/>
                      <a:gd name="connsiteY5" fmla="*/ 253093 h 924654"/>
                      <a:gd name="connsiteX6" fmla="*/ 248355 w 608217"/>
                      <a:gd name="connsiteY6" fmla="*/ 253093 h 924654"/>
                      <a:gd name="connsiteX7" fmla="*/ 270127 w 608217"/>
                      <a:gd name="connsiteY7" fmla="*/ 247650 h 924654"/>
                      <a:gd name="connsiteX8" fmla="*/ 278291 w 608217"/>
                      <a:gd name="connsiteY8" fmla="*/ 239486 h 924654"/>
                      <a:gd name="connsiteX9" fmla="*/ 281013 w 608217"/>
                      <a:gd name="connsiteY9" fmla="*/ 228600 h 924654"/>
                      <a:gd name="connsiteX10" fmla="*/ 264684 w 608217"/>
                      <a:gd name="connsiteY10" fmla="*/ 228600 h 924654"/>
                      <a:gd name="connsiteX11" fmla="*/ 245634 w 608217"/>
                      <a:gd name="connsiteY11" fmla="*/ 193221 h 924654"/>
                      <a:gd name="connsiteX12" fmla="*/ 240191 w 608217"/>
                      <a:gd name="connsiteY12" fmla="*/ 166007 h 924654"/>
                      <a:gd name="connsiteX13" fmla="*/ 251077 w 608217"/>
                      <a:gd name="connsiteY13" fmla="*/ 136071 h 924654"/>
                      <a:gd name="connsiteX14" fmla="*/ 286455 w 608217"/>
                      <a:gd name="connsiteY14" fmla="*/ 130628 h 924654"/>
                      <a:gd name="connsiteX15" fmla="*/ 316391 w 608217"/>
                      <a:gd name="connsiteY15" fmla="*/ 149678 h 924654"/>
                      <a:gd name="connsiteX16" fmla="*/ 321834 w 608217"/>
                      <a:gd name="connsiteY16" fmla="*/ 190500 h 924654"/>
                      <a:gd name="connsiteX17" fmla="*/ 319113 w 608217"/>
                      <a:gd name="connsiteY17" fmla="*/ 206828 h 924654"/>
                      <a:gd name="connsiteX18" fmla="*/ 335441 w 608217"/>
                      <a:gd name="connsiteY18" fmla="*/ 204107 h 924654"/>
                      <a:gd name="connsiteX19" fmla="*/ 384427 w 608217"/>
                      <a:gd name="connsiteY19" fmla="*/ 176893 h 924654"/>
                      <a:gd name="connsiteX20" fmla="*/ 430691 w 608217"/>
                      <a:gd name="connsiteY20" fmla="*/ 144236 h 924654"/>
                      <a:gd name="connsiteX21" fmla="*/ 449741 w 608217"/>
                      <a:gd name="connsiteY21" fmla="*/ 111578 h 924654"/>
                      <a:gd name="connsiteX22" fmla="*/ 485120 w 608217"/>
                      <a:gd name="connsiteY22" fmla="*/ 68036 h 924654"/>
                      <a:gd name="connsiteX23" fmla="*/ 490563 w 608217"/>
                      <a:gd name="connsiteY23" fmla="*/ 19050 h 924654"/>
                      <a:gd name="connsiteX24" fmla="*/ 504170 w 608217"/>
                      <a:gd name="connsiteY24" fmla="*/ 29936 h 924654"/>
                      <a:gd name="connsiteX25" fmla="*/ 517777 w 608217"/>
                      <a:gd name="connsiteY25" fmla="*/ 0 h 924654"/>
                      <a:gd name="connsiteX26" fmla="*/ 539548 w 608217"/>
                      <a:gd name="connsiteY26" fmla="*/ 0 h 924654"/>
                      <a:gd name="connsiteX27" fmla="*/ 542270 w 608217"/>
                      <a:gd name="connsiteY27" fmla="*/ 29936 h 924654"/>
                      <a:gd name="connsiteX28" fmla="*/ 517777 w 608217"/>
                      <a:gd name="connsiteY28" fmla="*/ 76200 h 924654"/>
                      <a:gd name="connsiteX29" fmla="*/ 506891 w 608217"/>
                      <a:gd name="connsiteY29" fmla="*/ 81643 h 924654"/>
                      <a:gd name="connsiteX30" fmla="*/ 493284 w 608217"/>
                      <a:gd name="connsiteY30" fmla="*/ 136071 h 924654"/>
                      <a:gd name="connsiteX31" fmla="*/ 471513 w 608217"/>
                      <a:gd name="connsiteY31" fmla="*/ 176893 h 924654"/>
                      <a:gd name="connsiteX32" fmla="*/ 444298 w 608217"/>
                      <a:gd name="connsiteY32" fmla="*/ 190500 h 924654"/>
                      <a:gd name="connsiteX33" fmla="*/ 417084 w 608217"/>
                      <a:gd name="connsiteY33" fmla="*/ 223157 h 924654"/>
                      <a:gd name="connsiteX34" fmla="*/ 411641 w 608217"/>
                      <a:gd name="connsiteY34" fmla="*/ 266700 h 924654"/>
                      <a:gd name="connsiteX35" fmla="*/ 430691 w 608217"/>
                      <a:gd name="connsiteY35" fmla="*/ 342900 h 924654"/>
                      <a:gd name="connsiteX36" fmla="*/ 449741 w 608217"/>
                      <a:gd name="connsiteY36" fmla="*/ 391886 h 924654"/>
                      <a:gd name="connsiteX37" fmla="*/ 452463 w 608217"/>
                      <a:gd name="connsiteY37" fmla="*/ 416378 h 924654"/>
                      <a:gd name="connsiteX38" fmla="*/ 479677 w 608217"/>
                      <a:gd name="connsiteY38" fmla="*/ 454478 h 924654"/>
                      <a:gd name="connsiteX39" fmla="*/ 496005 w 608217"/>
                      <a:gd name="connsiteY39" fmla="*/ 522514 h 924654"/>
                      <a:gd name="connsiteX40" fmla="*/ 525941 w 608217"/>
                      <a:gd name="connsiteY40" fmla="*/ 598714 h 924654"/>
                      <a:gd name="connsiteX41" fmla="*/ 550434 w 608217"/>
                      <a:gd name="connsiteY41" fmla="*/ 653143 h 924654"/>
                      <a:gd name="connsiteX42" fmla="*/ 566763 w 608217"/>
                      <a:gd name="connsiteY42" fmla="*/ 707571 h 924654"/>
                      <a:gd name="connsiteX43" fmla="*/ 569484 w 608217"/>
                      <a:gd name="connsiteY43" fmla="*/ 753836 h 924654"/>
                      <a:gd name="connsiteX44" fmla="*/ 599420 w 608217"/>
                      <a:gd name="connsiteY44" fmla="*/ 805543 h 924654"/>
                      <a:gd name="connsiteX45" fmla="*/ 607584 w 608217"/>
                      <a:gd name="connsiteY45" fmla="*/ 835478 h 924654"/>
                      <a:gd name="connsiteX46" fmla="*/ 585813 w 608217"/>
                      <a:gd name="connsiteY46" fmla="*/ 851807 h 924654"/>
                      <a:gd name="connsiteX47" fmla="*/ 574927 w 608217"/>
                      <a:gd name="connsiteY47" fmla="*/ 849086 h 924654"/>
                      <a:gd name="connsiteX48" fmla="*/ 547713 w 608217"/>
                      <a:gd name="connsiteY48" fmla="*/ 816428 h 924654"/>
                      <a:gd name="connsiteX49" fmla="*/ 542270 w 608217"/>
                      <a:gd name="connsiteY49" fmla="*/ 781050 h 924654"/>
                      <a:gd name="connsiteX50" fmla="*/ 520498 w 608217"/>
                      <a:gd name="connsiteY50" fmla="*/ 740228 h 924654"/>
                      <a:gd name="connsiteX51" fmla="*/ 493284 w 608217"/>
                      <a:gd name="connsiteY51" fmla="*/ 658586 h 924654"/>
                      <a:gd name="connsiteX52" fmla="*/ 474234 w 608217"/>
                      <a:gd name="connsiteY52" fmla="*/ 615043 h 924654"/>
                      <a:gd name="connsiteX53" fmla="*/ 444298 w 608217"/>
                      <a:gd name="connsiteY53" fmla="*/ 598714 h 924654"/>
                      <a:gd name="connsiteX54" fmla="*/ 452463 w 608217"/>
                      <a:gd name="connsiteY54" fmla="*/ 666750 h 924654"/>
                      <a:gd name="connsiteX55" fmla="*/ 463348 w 608217"/>
                      <a:gd name="connsiteY55" fmla="*/ 707571 h 924654"/>
                      <a:gd name="connsiteX56" fmla="*/ 460627 w 608217"/>
                      <a:gd name="connsiteY56" fmla="*/ 723900 h 924654"/>
                      <a:gd name="connsiteX57" fmla="*/ 474234 w 608217"/>
                      <a:gd name="connsiteY57" fmla="*/ 751114 h 924654"/>
                      <a:gd name="connsiteX58" fmla="*/ 490563 w 608217"/>
                      <a:gd name="connsiteY58" fmla="*/ 843643 h 924654"/>
                      <a:gd name="connsiteX59" fmla="*/ 509613 w 608217"/>
                      <a:gd name="connsiteY59" fmla="*/ 914400 h 924654"/>
                      <a:gd name="connsiteX60" fmla="*/ 466070 w 608217"/>
                      <a:gd name="connsiteY60" fmla="*/ 922564 h 924654"/>
                      <a:gd name="connsiteX61" fmla="*/ 449741 w 608217"/>
                      <a:gd name="connsiteY61" fmla="*/ 898071 h 924654"/>
                      <a:gd name="connsiteX62" fmla="*/ 449741 w 608217"/>
                      <a:gd name="connsiteY62" fmla="*/ 835478 h 924654"/>
                      <a:gd name="connsiteX63" fmla="*/ 427970 w 608217"/>
                      <a:gd name="connsiteY63" fmla="*/ 783771 h 924654"/>
                      <a:gd name="connsiteX64" fmla="*/ 422527 w 608217"/>
                      <a:gd name="connsiteY64" fmla="*/ 721178 h 924654"/>
                      <a:gd name="connsiteX65" fmla="*/ 384427 w 608217"/>
                      <a:gd name="connsiteY65" fmla="*/ 620486 h 924654"/>
                      <a:gd name="connsiteX66" fmla="*/ 357197 w 608217"/>
                      <a:gd name="connsiteY66" fmla="*/ 544284 h 924654"/>
                      <a:gd name="connsiteX67" fmla="*/ 335441 w 608217"/>
                      <a:gd name="connsiteY67" fmla="*/ 508907 h 924654"/>
                      <a:gd name="connsiteX68" fmla="*/ 300063 w 608217"/>
                      <a:gd name="connsiteY68" fmla="*/ 440871 h 924654"/>
                      <a:gd name="connsiteX69" fmla="*/ 272848 w 608217"/>
                      <a:gd name="connsiteY69" fmla="*/ 386443 h 924654"/>
                      <a:gd name="connsiteX70" fmla="*/ 256520 w 608217"/>
                      <a:gd name="connsiteY70" fmla="*/ 340178 h 924654"/>
                      <a:gd name="connsiteX71" fmla="*/ 226584 w 608217"/>
                      <a:gd name="connsiteY71" fmla="*/ 329293 h 924654"/>
                      <a:gd name="connsiteX72" fmla="*/ 177598 w 608217"/>
                      <a:gd name="connsiteY72" fmla="*/ 307521 h 924654"/>
                      <a:gd name="connsiteX73" fmla="*/ 139498 w 608217"/>
                      <a:gd name="connsiteY73" fmla="*/ 280307 h 924654"/>
                      <a:gd name="connsiteX74" fmla="*/ 90513 w 608217"/>
                      <a:gd name="connsiteY74" fmla="*/ 247650 h 924654"/>
                      <a:gd name="connsiteX75" fmla="*/ 38805 w 608217"/>
                      <a:gd name="connsiteY75" fmla="*/ 223157 h 924654"/>
                      <a:gd name="connsiteX76" fmla="*/ 3427 w 608217"/>
                      <a:gd name="connsiteY76" fmla="*/ 214993 h 924654"/>
                      <a:gd name="connsiteX77" fmla="*/ 19755 w 608217"/>
                      <a:gd name="connsiteY77" fmla="*/ 163286 h 924654"/>
                      <a:gd name="connsiteX0" fmla="*/ 19755 w 608217"/>
                      <a:gd name="connsiteY0" fmla="*/ 163286 h 924654"/>
                      <a:gd name="connsiteX1" fmla="*/ 60577 w 608217"/>
                      <a:gd name="connsiteY1" fmla="*/ 204107 h 924654"/>
                      <a:gd name="connsiteX2" fmla="*/ 131334 w 608217"/>
                      <a:gd name="connsiteY2" fmla="*/ 223157 h 924654"/>
                      <a:gd name="connsiteX3" fmla="*/ 144941 w 608217"/>
                      <a:gd name="connsiteY3" fmla="*/ 234043 h 924654"/>
                      <a:gd name="connsiteX4" fmla="*/ 155827 w 608217"/>
                      <a:gd name="connsiteY4" fmla="*/ 244928 h 924654"/>
                      <a:gd name="connsiteX5" fmla="*/ 215698 w 608217"/>
                      <a:gd name="connsiteY5" fmla="*/ 253093 h 924654"/>
                      <a:gd name="connsiteX6" fmla="*/ 248355 w 608217"/>
                      <a:gd name="connsiteY6" fmla="*/ 253093 h 924654"/>
                      <a:gd name="connsiteX7" fmla="*/ 270127 w 608217"/>
                      <a:gd name="connsiteY7" fmla="*/ 247650 h 924654"/>
                      <a:gd name="connsiteX8" fmla="*/ 278291 w 608217"/>
                      <a:gd name="connsiteY8" fmla="*/ 239486 h 924654"/>
                      <a:gd name="connsiteX9" fmla="*/ 281013 w 608217"/>
                      <a:gd name="connsiteY9" fmla="*/ 228600 h 924654"/>
                      <a:gd name="connsiteX10" fmla="*/ 264684 w 608217"/>
                      <a:gd name="connsiteY10" fmla="*/ 228600 h 924654"/>
                      <a:gd name="connsiteX11" fmla="*/ 245634 w 608217"/>
                      <a:gd name="connsiteY11" fmla="*/ 193221 h 924654"/>
                      <a:gd name="connsiteX12" fmla="*/ 240191 w 608217"/>
                      <a:gd name="connsiteY12" fmla="*/ 166007 h 924654"/>
                      <a:gd name="connsiteX13" fmla="*/ 251077 w 608217"/>
                      <a:gd name="connsiteY13" fmla="*/ 136071 h 924654"/>
                      <a:gd name="connsiteX14" fmla="*/ 286455 w 608217"/>
                      <a:gd name="connsiteY14" fmla="*/ 130628 h 924654"/>
                      <a:gd name="connsiteX15" fmla="*/ 316391 w 608217"/>
                      <a:gd name="connsiteY15" fmla="*/ 149678 h 924654"/>
                      <a:gd name="connsiteX16" fmla="*/ 321834 w 608217"/>
                      <a:gd name="connsiteY16" fmla="*/ 190500 h 924654"/>
                      <a:gd name="connsiteX17" fmla="*/ 319113 w 608217"/>
                      <a:gd name="connsiteY17" fmla="*/ 206828 h 924654"/>
                      <a:gd name="connsiteX18" fmla="*/ 335441 w 608217"/>
                      <a:gd name="connsiteY18" fmla="*/ 204107 h 924654"/>
                      <a:gd name="connsiteX19" fmla="*/ 384427 w 608217"/>
                      <a:gd name="connsiteY19" fmla="*/ 176893 h 924654"/>
                      <a:gd name="connsiteX20" fmla="*/ 430691 w 608217"/>
                      <a:gd name="connsiteY20" fmla="*/ 144236 h 924654"/>
                      <a:gd name="connsiteX21" fmla="*/ 449741 w 608217"/>
                      <a:gd name="connsiteY21" fmla="*/ 111578 h 924654"/>
                      <a:gd name="connsiteX22" fmla="*/ 485120 w 608217"/>
                      <a:gd name="connsiteY22" fmla="*/ 68036 h 924654"/>
                      <a:gd name="connsiteX23" fmla="*/ 490563 w 608217"/>
                      <a:gd name="connsiteY23" fmla="*/ 19050 h 924654"/>
                      <a:gd name="connsiteX24" fmla="*/ 504170 w 608217"/>
                      <a:gd name="connsiteY24" fmla="*/ 29936 h 924654"/>
                      <a:gd name="connsiteX25" fmla="*/ 517777 w 608217"/>
                      <a:gd name="connsiteY25" fmla="*/ 0 h 924654"/>
                      <a:gd name="connsiteX26" fmla="*/ 539548 w 608217"/>
                      <a:gd name="connsiteY26" fmla="*/ 0 h 924654"/>
                      <a:gd name="connsiteX27" fmla="*/ 542270 w 608217"/>
                      <a:gd name="connsiteY27" fmla="*/ 29936 h 924654"/>
                      <a:gd name="connsiteX28" fmla="*/ 517777 w 608217"/>
                      <a:gd name="connsiteY28" fmla="*/ 76200 h 924654"/>
                      <a:gd name="connsiteX29" fmla="*/ 506891 w 608217"/>
                      <a:gd name="connsiteY29" fmla="*/ 81643 h 924654"/>
                      <a:gd name="connsiteX30" fmla="*/ 493284 w 608217"/>
                      <a:gd name="connsiteY30" fmla="*/ 136071 h 924654"/>
                      <a:gd name="connsiteX31" fmla="*/ 471513 w 608217"/>
                      <a:gd name="connsiteY31" fmla="*/ 176893 h 924654"/>
                      <a:gd name="connsiteX32" fmla="*/ 444298 w 608217"/>
                      <a:gd name="connsiteY32" fmla="*/ 190500 h 924654"/>
                      <a:gd name="connsiteX33" fmla="*/ 417084 w 608217"/>
                      <a:gd name="connsiteY33" fmla="*/ 223157 h 924654"/>
                      <a:gd name="connsiteX34" fmla="*/ 411641 w 608217"/>
                      <a:gd name="connsiteY34" fmla="*/ 266700 h 924654"/>
                      <a:gd name="connsiteX35" fmla="*/ 430691 w 608217"/>
                      <a:gd name="connsiteY35" fmla="*/ 342900 h 924654"/>
                      <a:gd name="connsiteX36" fmla="*/ 449741 w 608217"/>
                      <a:gd name="connsiteY36" fmla="*/ 391886 h 924654"/>
                      <a:gd name="connsiteX37" fmla="*/ 452463 w 608217"/>
                      <a:gd name="connsiteY37" fmla="*/ 416378 h 924654"/>
                      <a:gd name="connsiteX38" fmla="*/ 468782 w 608217"/>
                      <a:gd name="connsiteY38" fmla="*/ 457200 h 924654"/>
                      <a:gd name="connsiteX39" fmla="*/ 496005 w 608217"/>
                      <a:gd name="connsiteY39" fmla="*/ 522514 h 924654"/>
                      <a:gd name="connsiteX40" fmla="*/ 525941 w 608217"/>
                      <a:gd name="connsiteY40" fmla="*/ 598714 h 924654"/>
                      <a:gd name="connsiteX41" fmla="*/ 550434 w 608217"/>
                      <a:gd name="connsiteY41" fmla="*/ 653143 h 924654"/>
                      <a:gd name="connsiteX42" fmla="*/ 566763 w 608217"/>
                      <a:gd name="connsiteY42" fmla="*/ 707571 h 924654"/>
                      <a:gd name="connsiteX43" fmla="*/ 569484 w 608217"/>
                      <a:gd name="connsiteY43" fmla="*/ 753836 h 924654"/>
                      <a:gd name="connsiteX44" fmla="*/ 599420 w 608217"/>
                      <a:gd name="connsiteY44" fmla="*/ 805543 h 924654"/>
                      <a:gd name="connsiteX45" fmla="*/ 607584 w 608217"/>
                      <a:gd name="connsiteY45" fmla="*/ 835478 h 924654"/>
                      <a:gd name="connsiteX46" fmla="*/ 585813 w 608217"/>
                      <a:gd name="connsiteY46" fmla="*/ 851807 h 924654"/>
                      <a:gd name="connsiteX47" fmla="*/ 574927 w 608217"/>
                      <a:gd name="connsiteY47" fmla="*/ 849086 h 924654"/>
                      <a:gd name="connsiteX48" fmla="*/ 547713 w 608217"/>
                      <a:gd name="connsiteY48" fmla="*/ 816428 h 924654"/>
                      <a:gd name="connsiteX49" fmla="*/ 542270 w 608217"/>
                      <a:gd name="connsiteY49" fmla="*/ 781050 h 924654"/>
                      <a:gd name="connsiteX50" fmla="*/ 520498 w 608217"/>
                      <a:gd name="connsiteY50" fmla="*/ 740228 h 924654"/>
                      <a:gd name="connsiteX51" fmla="*/ 493284 w 608217"/>
                      <a:gd name="connsiteY51" fmla="*/ 658586 h 924654"/>
                      <a:gd name="connsiteX52" fmla="*/ 474234 w 608217"/>
                      <a:gd name="connsiteY52" fmla="*/ 615043 h 924654"/>
                      <a:gd name="connsiteX53" fmla="*/ 444298 w 608217"/>
                      <a:gd name="connsiteY53" fmla="*/ 598714 h 924654"/>
                      <a:gd name="connsiteX54" fmla="*/ 452463 w 608217"/>
                      <a:gd name="connsiteY54" fmla="*/ 666750 h 924654"/>
                      <a:gd name="connsiteX55" fmla="*/ 463348 w 608217"/>
                      <a:gd name="connsiteY55" fmla="*/ 707571 h 924654"/>
                      <a:gd name="connsiteX56" fmla="*/ 460627 w 608217"/>
                      <a:gd name="connsiteY56" fmla="*/ 723900 h 924654"/>
                      <a:gd name="connsiteX57" fmla="*/ 474234 w 608217"/>
                      <a:gd name="connsiteY57" fmla="*/ 751114 h 924654"/>
                      <a:gd name="connsiteX58" fmla="*/ 490563 w 608217"/>
                      <a:gd name="connsiteY58" fmla="*/ 843643 h 924654"/>
                      <a:gd name="connsiteX59" fmla="*/ 509613 w 608217"/>
                      <a:gd name="connsiteY59" fmla="*/ 914400 h 924654"/>
                      <a:gd name="connsiteX60" fmla="*/ 466070 w 608217"/>
                      <a:gd name="connsiteY60" fmla="*/ 922564 h 924654"/>
                      <a:gd name="connsiteX61" fmla="*/ 449741 w 608217"/>
                      <a:gd name="connsiteY61" fmla="*/ 898071 h 924654"/>
                      <a:gd name="connsiteX62" fmla="*/ 449741 w 608217"/>
                      <a:gd name="connsiteY62" fmla="*/ 835478 h 924654"/>
                      <a:gd name="connsiteX63" fmla="*/ 427970 w 608217"/>
                      <a:gd name="connsiteY63" fmla="*/ 783771 h 924654"/>
                      <a:gd name="connsiteX64" fmla="*/ 422527 w 608217"/>
                      <a:gd name="connsiteY64" fmla="*/ 721178 h 924654"/>
                      <a:gd name="connsiteX65" fmla="*/ 384427 w 608217"/>
                      <a:gd name="connsiteY65" fmla="*/ 620486 h 924654"/>
                      <a:gd name="connsiteX66" fmla="*/ 357197 w 608217"/>
                      <a:gd name="connsiteY66" fmla="*/ 544284 h 924654"/>
                      <a:gd name="connsiteX67" fmla="*/ 335441 w 608217"/>
                      <a:gd name="connsiteY67" fmla="*/ 508907 h 924654"/>
                      <a:gd name="connsiteX68" fmla="*/ 300063 w 608217"/>
                      <a:gd name="connsiteY68" fmla="*/ 440871 h 924654"/>
                      <a:gd name="connsiteX69" fmla="*/ 272848 w 608217"/>
                      <a:gd name="connsiteY69" fmla="*/ 386443 h 924654"/>
                      <a:gd name="connsiteX70" fmla="*/ 256520 w 608217"/>
                      <a:gd name="connsiteY70" fmla="*/ 340178 h 924654"/>
                      <a:gd name="connsiteX71" fmla="*/ 226584 w 608217"/>
                      <a:gd name="connsiteY71" fmla="*/ 329293 h 924654"/>
                      <a:gd name="connsiteX72" fmla="*/ 177598 w 608217"/>
                      <a:gd name="connsiteY72" fmla="*/ 307521 h 924654"/>
                      <a:gd name="connsiteX73" fmla="*/ 139498 w 608217"/>
                      <a:gd name="connsiteY73" fmla="*/ 280307 h 924654"/>
                      <a:gd name="connsiteX74" fmla="*/ 90513 w 608217"/>
                      <a:gd name="connsiteY74" fmla="*/ 247650 h 924654"/>
                      <a:gd name="connsiteX75" fmla="*/ 38805 w 608217"/>
                      <a:gd name="connsiteY75" fmla="*/ 223157 h 924654"/>
                      <a:gd name="connsiteX76" fmla="*/ 3427 w 608217"/>
                      <a:gd name="connsiteY76" fmla="*/ 214993 h 924654"/>
                      <a:gd name="connsiteX77" fmla="*/ 19755 w 608217"/>
                      <a:gd name="connsiteY77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75207 w 627597"/>
                      <a:gd name="connsiteY4" fmla="*/ 244928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3678 w 627597"/>
                      <a:gd name="connsiteY32" fmla="*/ 190500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63678 w 627597"/>
                      <a:gd name="connsiteY53" fmla="*/ 598714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41907 w 627597"/>
                      <a:gd name="connsiteY64" fmla="*/ 721178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75207 w 627597"/>
                      <a:gd name="connsiteY4" fmla="*/ 244928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3678 w 627597"/>
                      <a:gd name="connsiteY32" fmla="*/ 190500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63678 w 627597"/>
                      <a:gd name="connsiteY53" fmla="*/ 598714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86156 w 627597"/>
                      <a:gd name="connsiteY4" fmla="*/ 244953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3678 w 627597"/>
                      <a:gd name="connsiteY32" fmla="*/ 190500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63678 w 627597"/>
                      <a:gd name="connsiteY53" fmla="*/ 598714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86156 w 627597"/>
                      <a:gd name="connsiteY4" fmla="*/ 244953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1116 w 627597"/>
                      <a:gd name="connsiteY32" fmla="*/ 201406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63678 w 627597"/>
                      <a:gd name="connsiteY53" fmla="*/ 598714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86156 w 627597"/>
                      <a:gd name="connsiteY4" fmla="*/ 244953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1116 w 627597"/>
                      <a:gd name="connsiteY32" fmla="*/ 201406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58121 w 627597"/>
                      <a:gd name="connsiteY53" fmla="*/ 549240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86156 w 627597"/>
                      <a:gd name="connsiteY4" fmla="*/ 244953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0135 w 627597"/>
                      <a:gd name="connsiteY19" fmla="*/ 165480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1116 w 627597"/>
                      <a:gd name="connsiteY32" fmla="*/ 201406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58121 w 627597"/>
                      <a:gd name="connsiteY53" fmla="*/ 549240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27597" h="924654">
                        <a:moveTo>
                          <a:pt x="39135" y="163286"/>
                        </a:moveTo>
                        <a:cubicBezTo>
                          <a:pt x="52409" y="168272"/>
                          <a:pt x="61361" y="194129"/>
                          <a:pt x="79957" y="204107"/>
                        </a:cubicBezTo>
                        <a:cubicBezTo>
                          <a:pt x="98553" y="214085"/>
                          <a:pt x="136653" y="218168"/>
                          <a:pt x="150714" y="223157"/>
                        </a:cubicBezTo>
                        <a:cubicBezTo>
                          <a:pt x="164775" y="228146"/>
                          <a:pt x="158414" y="230410"/>
                          <a:pt x="164321" y="234043"/>
                        </a:cubicBezTo>
                        <a:cubicBezTo>
                          <a:pt x="170228" y="237676"/>
                          <a:pt x="174363" y="241778"/>
                          <a:pt x="186156" y="244953"/>
                        </a:cubicBezTo>
                        <a:cubicBezTo>
                          <a:pt x="197949" y="248128"/>
                          <a:pt x="221482" y="251736"/>
                          <a:pt x="235078" y="253093"/>
                        </a:cubicBezTo>
                        <a:cubicBezTo>
                          <a:pt x="248675" y="254450"/>
                          <a:pt x="258664" y="254000"/>
                          <a:pt x="267735" y="253093"/>
                        </a:cubicBezTo>
                        <a:cubicBezTo>
                          <a:pt x="276807" y="252186"/>
                          <a:pt x="284518" y="249918"/>
                          <a:pt x="289507" y="247650"/>
                        </a:cubicBezTo>
                        <a:cubicBezTo>
                          <a:pt x="294496" y="245382"/>
                          <a:pt x="295857" y="242661"/>
                          <a:pt x="297671" y="239486"/>
                        </a:cubicBezTo>
                        <a:cubicBezTo>
                          <a:pt x="299485" y="236311"/>
                          <a:pt x="302661" y="230414"/>
                          <a:pt x="300393" y="228600"/>
                        </a:cubicBezTo>
                        <a:cubicBezTo>
                          <a:pt x="298125" y="226786"/>
                          <a:pt x="289960" y="234496"/>
                          <a:pt x="284064" y="228600"/>
                        </a:cubicBezTo>
                        <a:cubicBezTo>
                          <a:pt x="278168" y="222704"/>
                          <a:pt x="269096" y="203653"/>
                          <a:pt x="265014" y="193221"/>
                        </a:cubicBezTo>
                        <a:cubicBezTo>
                          <a:pt x="260932" y="182789"/>
                          <a:pt x="258664" y="175532"/>
                          <a:pt x="259571" y="166007"/>
                        </a:cubicBezTo>
                        <a:cubicBezTo>
                          <a:pt x="260478" y="156482"/>
                          <a:pt x="262746" y="141967"/>
                          <a:pt x="270457" y="136071"/>
                        </a:cubicBezTo>
                        <a:cubicBezTo>
                          <a:pt x="278168" y="130175"/>
                          <a:pt x="294949" y="128360"/>
                          <a:pt x="305835" y="130628"/>
                        </a:cubicBezTo>
                        <a:cubicBezTo>
                          <a:pt x="316721" y="132896"/>
                          <a:pt x="329875" y="139699"/>
                          <a:pt x="335771" y="149678"/>
                        </a:cubicBezTo>
                        <a:cubicBezTo>
                          <a:pt x="341667" y="159657"/>
                          <a:pt x="340760" y="180975"/>
                          <a:pt x="341214" y="190500"/>
                        </a:cubicBezTo>
                        <a:cubicBezTo>
                          <a:pt x="341668" y="200025"/>
                          <a:pt x="336225" y="204560"/>
                          <a:pt x="338493" y="206828"/>
                        </a:cubicBezTo>
                        <a:cubicBezTo>
                          <a:pt x="340761" y="209096"/>
                          <a:pt x="344547" y="210998"/>
                          <a:pt x="354821" y="204107"/>
                        </a:cubicBezTo>
                        <a:cubicBezTo>
                          <a:pt x="365095" y="197216"/>
                          <a:pt x="384260" y="175459"/>
                          <a:pt x="400135" y="165480"/>
                        </a:cubicBezTo>
                        <a:cubicBezTo>
                          <a:pt x="416010" y="155502"/>
                          <a:pt x="438573" y="153220"/>
                          <a:pt x="450071" y="144236"/>
                        </a:cubicBezTo>
                        <a:cubicBezTo>
                          <a:pt x="461569" y="135252"/>
                          <a:pt x="460050" y="124278"/>
                          <a:pt x="469121" y="111578"/>
                        </a:cubicBezTo>
                        <a:cubicBezTo>
                          <a:pt x="478192" y="98878"/>
                          <a:pt x="497696" y="83457"/>
                          <a:pt x="504500" y="68036"/>
                        </a:cubicBezTo>
                        <a:cubicBezTo>
                          <a:pt x="511304" y="52615"/>
                          <a:pt x="506768" y="25400"/>
                          <a:pt x="509943" y="19050"/>
                        </a:cubicBezTo>
                        <a:cubicBezTo>
                          <a:pt x="513118" y="12700"/>
                          <a:pt x="519014" y="33111"/>
                          <a:pt x="523550" y="29936"/>
                        </a:cubicBezTo>
                        <a:cubicBezTo>
                          <a:pt x="528086" y="26761"/>
                          <a:pt x="531261" y="4989"/>
                          <a:pt x="537157" y="0"/>
                        </a:cubicBezTo>
                        <a:cubicBezTo>
                          <a:pt x="543053" y="-4989"/>
                          <a:pt x="554846" y="-4989"/>
                          <a:pt x="558928" y="0"/>
                        </a:cubicBezTo>
                        <a:cubicBezTo>
                          <a:pt x="563010" y="4989"/>
                          <a:pt x="565279" y="17236"/>
                          <a:pt x="561650" y="29936"/>
                        </a:cubicBezTo>
                        <a:cubicBezTo>
                          <a:pt x="558022" y="42636"/>
                          <a:pt x="543054" y="67582"/>
                          <a:pt x="537157" y="76200"/>
                        </a:cubicBezTo>
                        <a:cubicBezTo>
                          <a:pt x="531261" y="84818"/>
                          <a:pt x="530353" y="71665"/>
                          <a:pt x="526271" y="81643"/>
                        </a:cubicBezTo>
                        <a:cubicBezTo>
                          <a:pt x="522189" y="91621"/>
                          <a:pt x="518560" y="120196"/>
                          <a:pt x="512664" y="136071"/>
                        </a:cubicBezTo>
                        <a:cubicBezTo>
                          <a:pt x="506768" y="151946"/>
                          <a:pt x="499484" y="166004"/>
                          <a:pt x="490893" y="176893"/>
                        </a:cubicBezTo>
                        <a:cubicBezTo>
                          <a:pt x="482302" y="187782"/>
                          <a:pt x="470187" y="193695"/>
                          <a:pt x="461116" y="201406"/>
                        </a:cubicBezTo>
                        <a:cubicBezTo>
                          <a:pt x="452045" y="209117"/>
                          <a:pt x="441480" y="212275"/>
                          <a:pt x="436464" y="223157"/>
                        </a:cubicBezTo>
                        <a:cubicBezTo>
                          <a:pt x="431448" y="234039"/>
                          <a:pt x="428753" y="246743"/>
                          <a:pt x="431021" y="266700"/>
                        </a:cubicBezTo>
                        <a:cubicBezTo>
                          <a:pt x="433289" y="286657"/>
                          <a:pt x="443721" y="322036"/>
                          <a:pt x="450071" y="342900"/>
                        </a:cubicBezTo>
                        <a:cubicBezTo>
                          <a:pt x="456421" y="363764"/>
                          <a:pt x="465492" y="379640"/>
                          <a:pt x="469121" y="391886"/>
                        </a:cubicBezTo>
                        <a:cubicBezTo>
                          <a:pt x="472750" y="404132"/>
                          <a:pt x="468670" y="405492"/>
                          <a:pt x="471843" y="416378"/>
                        </a:cubicBezTo>
                        <a:cubicBezTo>
                          <a:pt x="475016" y="427264"/>
                          <a:pt x="480905" y="439511"/>
                          <a:pt x="488162" y="457200"/>
                        </a:cubicBezTo>
                        <a:cubicBezTo>
                          <a:pt x="495419" y="474889"/>
                          <a:pt x="505859" y="498928"/>
                          <a:pt x="515385" y="522514"/>
                        </a:cubicBezTo>
                        <a:cubicBezTo>
                          <a:pt x="524912" y="546100"/>
                          <a:pt x="536250" y="576943"/>
                          <a:pt x="545321" y="598714"/>
                        </a:cubicBezTo>
                        <a:cubicBezTo>
                          <a:pt x="554393" y="620486"/>
                          <a:pt x="563010" y="635000"/>
                          <a:pt x="569814" y="653143"/>
                        </a:cubicBezTo>
                        <a:cubicBezTo>
                          <a:pt x="576618" y="671286"/>
                          <a:pt x="582968" y="690789"/>
                          <a:pt x="586143" y="707571"/>
                        </a:cubicBezTo>
                        <a:cubicBezTo>
                          <a:pt x="589318" y="724353"/>
                          <a:pt x="583421" y="737507"/>
                          <a:pt x="588864" y="753836"/>
                        </a:cubicBezTo>
                        <a:cubicBezTo>
                          <a:pt x="594307" y="770165"/>
                          <a:pt x="612450" y="791936"/>
                          <a:pt x="618800" y="805543"/>
                        </a:cubicBezTo>
                        <a:cubicBezTo>
                          <a:pt x="625150" y="819150"/>
                          <a:pt x="629232" y="827767"/>
                          <a:pt x="626964" y="835478"/>
                        </a:cubicBezTo>
                        <a:cubicBezTo>
                          <a:pt x="624696" y="843189"/>
                          <a:pt x="610636" y="849539"/>
                          <a:pt x="605193" y="851807"/>
                        </a:cubicBezTo>
                        <a:cubicBezTo>
                          <a:pt x="599750" y="854075"/>
                          <a:pt x="600657" y="854983"/>
                          <a:pt x="594307" y="849086"/>
                        </a:cubicBezTo>
                        <a:cubicBezTo>
                          <a:pt x="587957" y="843189"/>
                          <a:pt x="572536" y="827767"/>
                          <a:pt x="567093" y="816428"/>
                        </a:cubicBezTo>
                        <a:cubicBezTo>
                          <a:pt x="561650" y="805089"/>
                          <a:pt x="566186" y="793750"/>
                          <a:pt x="561650" y="781050"/>
                        </a:cubicBezTo>
                        <a:cubicBezTo>
                          <a:pt x="557114" y="768350"/>
                          <a:pt x="548042" y="760639"/>
                          <a:pt x="539878" y="740228"/>
                        </a:cubicBezTo>
                        <a:cubicBezTo>
                          <a:pt x="531714" y="719817"/>
                          <a:pt x="520375" y="679450"/>
                          <a:pt x="512664" y="658586"/>
                        </a:cubicBezTo>
                        <a:cubicBezTo>
                          <a:pt x="504953" y="637722"/>
                          <a:pt x="502704" y="633267"/>
                          <a:pt x="493614" y="615043"/>
                        </a:cubicBezTo>
                        <a:cubicBezTo>
                          <a:pt x="484524" y="596819"/>
                          <a:pt x="461749" y="540622"/>
                          <a:pt x="458121" y="549240"/>
                        </a:cubicBezTo>
                        <a:cubicBezTo>
                          <a:pt x="454493" y="557858"/>
                          <a:pt x="467742" y="640362"/>
                          <a:pt x="471843" y="666750"/>
                        </a:cubicBezTo>
                        <a:cubicBezTo>
                          <a:pt x="475944" y="693138"/>
                          <a:pt x="481367" y="698046"/>
                          <a:pt x="482728" y="707571"/>
                        </a:cubicBezTo>
                        <a:cubicBezTo>
                          <a:pt x="484089" y="717096"/>
                          <a:pt x="478193" y="716643"/>
                          <a:pt x="480007" y="723900"/>
                        </a:cubicBezTo>
                        <a:cubicBezTo>
                          <a:pt x="481821" y="731157"/>
                          <a:pt x="488625" y="731157"/>
                          <a:pt x="493614" y="751114"/>
                        </a:cubicBezTo>
                        <a:cubicBezTo>
                          <a:pt x="498603" y="771071"/>
                          <a:pt x="504047" y="816429"/>
                          <a:pt x="509943" y="843643"/>
                        </a:cubicBezTo>
                        <a:cubicBezTo>
                          <a:pt x="515840" y="870857"/>
                          <a:pt x="533075" y="901247"/>
                          <a:pt x="528993" y="914400"/>
                        </a:cubicBezTo>
                        <a:cubicBezTo>
                          <a:pt x="524911" y="927554"/>
                          <a:pt x="495429" y="925286"/>
                          <a:pt x="485450" y="922564"/>
                        </a:cubicBezTo>
                        <a:cubicBezTo>
                          <a:pt x="475471" y="919842"/>
                          <a:pt x="471842" y="912585"/>
                          <a:pt x="469121" y="898071"/>
                        </a:cubicBezTo>
                        <a:cubicBezTo>
                          <a:pt x="466400" y="883557"/>
                          <a:pt x="472749" y="854528"/>
                          <a:pt x="469121" y="835478"/>
                        </a:cubicBezTo>
                        <a:cubicBezTo>
                          <a:pt x="465493" y="816428"/>
                          <a:pt x="453221" y="807345"/>
                          <a:pt x="447350" y="783771"/>
                        </a:cubicBezTo>
                        <a:cubicBezTo>
                          <a:pt x="441479" y="760197"/>
                          <a:pt x="441150" y="721249"/>
                          <a:pt x="433893" y="694035"/>
                        </a:cubicBezTo>
                        <a:cubicBezTo>
                          <a:pt x="426636" y="666821"/>
                          <a:pt x="413360" y="645445"/>
                          <a:pt x="403807" y="620486"/>
                        </a:cubicBezTo>
                        <a:cubicBezTo>
                          <a:pt x="394254" y="595528"/>
                          <a:pt x="384741" y="562881"/>
                          <a:pt x="376577" y="544284"/>
                        </a:cubicBezTo>
                        <a:cubicBezTo>
                          <a:pt x="368413" y="525688"/>
                          <a:pt x="364343" y="526142"/>
                          <a:pt x="354821" y="508907"/>
                        </a:cubicBezTo>
                        <a:cubicBezTo>
                          <a:pt x="345299" y="491672"/>
                          <a:pt x="329875" y="461282"/>
                          <a:pt x="319443" y="440871"/>
                        </a:cubicBezTo>
                        <a:cubicBezTo>
                          <a:pt x="309011" y="420460"/>
                          <a:pt x="299485" y="403225"/>
                          <a:pt x="292228" y="386443"/>
                        </a:cubicBezTo>
                        <a:cubicBezTo>
                          <a:pt x="284971" y="369661"/>
                          <a:pt x="283611" y="349703"/>
                          <a:pt x="275900" y="340178"/>
                        </a:cubicBezTo>
                        <a:cubicBezTo>
                          <a:pt x="268189" y="330653"/>
                          <a:pt x="259118" y="334736"/>
                          <a:pt x="245964" y="329293"/>
                        </a:cubicBezTo>
                        <a:cubicBezTo>
                          <a:pt x="232810" y="323850"/>
                          <a:pt x="211492" y="315685"/>
                          <a:pt x="196978" y="307521"/>
                        </a:cubicBezTo>
                        <a:cubicBezTo>
                          <a:pt x="182464" y="299357"/>
                          <a:pt x="173392" y="290286"/>
                          <a:pt x="158878" y="280307"/>
                        </a:cubicBezTo>
                        <a:cubicBezTo>
                          <a:pt x="144364" y="270329"/>
                          <a:pt x="126675" y="257175"/>
                          <a:pt x="109893" y="247650"/>
                        </a:cubicBezTo>
                        <a:cubicBezTo>
                          <a:pt x="93111" y="238125"/>
                          <a:pt x="72699" y="228600"/>
                          <a:pt x="58185" y="223157"/>
                        </a:cubicBezTo>
                        <a:cubicBezTo>
                          <a:pt x="43671" y="217714"/>
                          <a:pt x="32452" y="223154"/>
                          <a:pt x="22807" y="214993"/>
                        </a:cubicBezTo>
                        <a:cubicBezTo>
                          <a:pt x="13162" y="206832"/>
                          <a:pt x="-2407" y="182807"/>
                          <a:pt x="314" y="174189"/>
                        </a:cubicBezTo>
                        <a:cubicBezTo>
                          <a:pt x="3035" y="165571"/>
                          <a:pt x="25861" y="158300"/>
                          <a:pt x="39135" y="163286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Dowolny kształt 132"/>
                  <p:cNvSpPr/>
                  <p:nvPr/>
                </p:nvSpPr>
                <p:spPr>
                  <a:xfrm>
                    <a:off x="407299" y="111939"/>
                    <a:ext cx="53340" cy="142875"/>
                  </a:xfrm>
                  <a:custGeom>
                    <a:avLst/>
                    <a:gdLst>
                      <a:gd name="connsiteX0" fmla="*/ 32445 w 53807"/>
                      <a:gd name="connsiteY0" fmla="*/ 25 h 135402"/>
                      <a:gd name="connsiteX1" fmla="*/ 26730 w 53807"/>
                      <a:gd name="connsiteY1" fmla="*/ 64795 h 135402"/>
                      <a:gd name="connsiteX2" fmla="*/ 13395 w 53807"/>
                      <a:gd name="connsiteY2" fmla="*/ 97180 h 135402"/>
                      <a:gd name="connsiteX3" fmla="*/ 60 w 53807"/>
                      <a:gd name="connsiteY3" fmla="*/ 116230 h 135402"/>
                      <a:gd name="connsiteX4" fmla="*/ 9585 w 53807"/>
                      <a:gd name="connsiteY4" fmla="*/ 135280 h 135402"/>
                      <a:gd name="connsiteX5" fmla="*/ 34350 w 53807"/>
                      <a:gd name="connsiteY5" fmla="*/ 106705 h 135402"/>
                      <a:gd name="connsiteX6" fmla="*/ 53400 w 53807"/>
                      <a:gd name="connsiteY6" fmla="*/ 57175 h 135402"/>
                      <a:gd name="connsiteX7" fmla="*/ 32445 w 53807"/>
                      <a:gd name="connsiteY7" fmla="*/ 25 h 135402"/>
                      <a:gd name="connsiteX0" fmla="*/ 32566 w 53928"/>
                      <a:gd name="connsiteY0" fmla="*/ 25 h 142994"/>
                      <a:gd name="connsiteX1" fmla="*/ 26851 w 53928"/>
                      <a:gd name="connsiteY1" fmla="*/ 64795 h 142994"/>
                      <a:gd name="connsiteX2" fmla="*/ 13516 w 53928"/>
                      <a:gd name="connsiteY2" fmla="*/ 97180 h 142994"/>
                      <a:gd name="connsiteX3" fmla="*/ 181 w 53928"/>
                      <a:gd name="connsiteY3" fmla="*/ 116230 h 142994"/>
                      <a:gd name="connsiteX4" fmla="*/ 7785 w 53928"/>
                      <a:gd name="connsiteY4" fmla="*/ 142908 h 142994"/>
                      <a:gd name="connsiteX5" fmla="*/ 34471 w 53928"/>
                      <a:gd name="connsiteY5" fmla="*/ 106705 h 142994"/>
                      <a:gd name="connsiteX6" fmla="*/ 53521 w 53928"/>
                      <a:gd name="connsiteY6" fmla="*/ 57175 h 142994"/>
                      <a:gd name="connsiteX7" fmla="*/ 32566 w 53928"/>
                      <a:gd name="connsiteY7" fmla="*/ 25 h 142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928" h="142994">
                        <a:moveTo>
                          <a:pt x="32566" y="25"/>
                        </a:moveTo>
                        <a:cubicBezTo>
                          <a:pt x="28121" y="1295"/>
                          <a:pt x="30026" y="48603"/>
                          <a:pt x="26851" y="64795"/>
                        </a:cubicBezTo>
                        <a:cubicBezTo>
                          <a:pt x="23676" y="80987"/>
                          <a:pt x="17961" y="88608"/>
                          <a:pt x="13516" y="97180"/>
                        </a:cubicBezTo>
                        <a:cubicBezTo>
                          <a:pt x="9071" y="105752"/>
                          <a:pt x="1136" y="108609"/>
                          <a:pt x="181" y="116230"/>
                        </a:cubicBezTo>
                        <a:cubicBezTo>
                          <a:pt x="-774" y="123851"/>
                          <a:pt x="2070" y="144496"/>
                          <a:pt x="7785" y="142908"/>
                        </a:cubicBezTo>
                        <a:cubicBezTo>
                          <a:pt x="13500" y="141321"/>
                          <a:pt x="27169" y="119722"/>
                          <a:pt x="34471" y="106705"/>
                        </a:cubicBezTo>
                        <a:cubicBezTo>
                          <a:pt x="41773" y="93688"/>
                          <a:pt x="50029" y="69557"/>
                          <a:pt x="53521" y="57175"/>
                        </a:cubicBezTo>
                        <a:cubicBezTo>
                          <a:pt x="57013" y="44793"/>
                          <a:pt x="37011" y="-1245"/>
                          <a:pt x="32566" y="25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Dowolny kształt 133"/>
                  <p:cNvSpPr/>
                  <p:nvPr/>
                </p:nvSpPr>
                <p:spPr>
                  <a:xfrm>
                    <a:off x="297645" y="153896"/>
                    <a:ext cx="119380" cy="99695"/>
                  </a:xfrm>
                  <a:custGeom>
                    <a:avLst/>
                    <a:gdLst>
                      <a:gd name="connsiteX0" fmla="*/ 22 w 118534"/>
                      <a:gd name="connsiteY0" fmla="*/ 370 h 100195"/>
                      <a:gd name="connsiteX1" fmla="*/ 43837 w 118534"/>
                      <a:gd name="connsiteY1" fmla="*/ 44185 h 100195"/>
                      <a:gd name="connsiteX2" fmla="*/ 95272 w 118534"/>
                      <a:gd name="connsiteY2" fmla="*/ 68950 h 100195"/>
                      <a:gd name="connsiteX3" fmla="*/ 106702 w 118534"/>
                      <a:gd name="connsiteY3" fmla="*/ 74665 h 100195"/>
                      <a:gd name="connsiteX4" fmla="*/ 118132 w 118534"/>
                      <a:gd name="connsiteY4" fmla="*/ 99430 h 100195"/>
                      <a:gd name="connsiteX5" fmla="*/ 91462 w 118534"/>
                      <a:gd name="connsiteY5" fmla="*/ 91810 h 100195"/>
                      <a:gd name="connsiteX6" fmla="*/ 49552 w 118534"/>
                      <a:gd name="connsiteY6" fmla="*/ 70855 h 100195"/>
                      <a:gd name="connsiteX7" fmla="*/ 22 w 118534"/>
                      <a:gd name="connsiteY7" fmla="*/ 370 h 100195"/>
                      <a:gd name="connsiteX0" fmla="*/ 880 w 119392"/>
                      <a:gd name="connsiteY0" fmla="*/ 20 h 99845"/>
                      <a:gd name="connsiteX1" fmla="*/ 44695 w 119392"/>
                      <a:gd name="connsiteY1" fmla="*/ 43835 h 99845"/>
                      <a:gd name="connsiteX2" fmla="*/ 96130 w 119392"/>
                      <a:gd name="connsiteY2" fmla="*/ 68600 h 99845"/>
                      <a:gd name="connsiteX3" fmla="*/ 107560 w 119392"/>
                      <a:gd name="connsiteY3" fmla="*/ 74315 h 99845"/>
                      <a:gd name="connsiteX4" fmla="*/ 118990 w 119392"/>
                      <a:gd name="connsiteY4" fmla="*/ 99080 h 99845"/>
                      <a:gd name="connsiteX5" fmla="*/ 92320 w 119392"/>
                      <a:gd name="connsiteY5" fmla="*/ 91460 h 99845"/>
                      <a:gd name="connsiteX6" fmla="*/ 50410 w 119392"/>
                      <a:gd name="connsiteY6" fmla="*/ 70505 h 99845"/>
                      <a:gd name="connsiteX7" fmla="*/ 18065 w 119392"/>
                      <a:gd name="connsiteY7" fmla="*/ 49428 h 99845"/>
                      <a:gd name="connsiteX8" fmla="*/ 880 w 119392"/>
                      <a:gd name="connsiteY8" fmla="*/ 20 h 9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92" h="99845">
                        <a:moveTo>
                          <a:pt x="880" y="20"/>
                        </a:moveTo>
                        <a:cubicBezTo>
                          <a:pt x="5318" y="-912"/>
                          <a:pt x="28820" y="32405"/>
                          <a:pt x="44695" y="43835"/>
                        </a:cubicBezTo>
                        <a:cubicBezTo>
                          <a:pt x="60570" y="55265"/>
                          <a:pt x="85653" y="63520"/>
                          <a:pt x="96130" y="68600"/>
                        </a:cubicBezTo>
                        <a:cubicBezTo>
                          <a:pt x="106607" y="73680"/>
                          <a:pt x="103750" y="69235"/>
                          <a:pt x="107560" y="74315"/>
                        </a:cubicBezTo>
                        <a:cubicBezTo>
                          <a:pt x="111370" y="79395"/>
                          <a:pt x="121530" y="96223"/>
                          <a:pt x="118990" y="99080"/>
                        </a:cubicBezTo>
                        <a:cubicBezTo>
                          <a:pt x="116450" y="101937"/>
                          <a:pt x="103750" y="96222"/>
                          <a:pt x="92320" y="91460"/>
                        </a:cubicBezTo>
                        <a:cubicBezTo>
                          <a:pt x="80890" y="86698"/>
                          <a:pt x="62786" y="77510"/>
                          <a:pt x="50410" y="70505"/>
                        </a:cubicBezTo>
                        <a:cubicBezTo>
                          <a:pt x="38034" y="63500"/>
                          <a:pt x="26320" y="61176"/>
                          <a:pt x="18065" y="49428"/>
                        </a:cubicBezTo>
                        <a:cubicBezTo>
                          <a:pt x="9810" y="37681"/>
                          <a:pt x="-3558" y="952"/>
                          <a:pt x="880" y="2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Dowolny kształt 134"/>
                  <p:cNvSpPr/>
                  <p:nvPr/>
                </p:nvSpPr>
                <p:spPr>
                  <a:xfrm>
                    <a:off x="310679" y="-103279"/>
                    <a:ext cx="142132" cy="256017"/>
                  </a:xfrm>
                  <a:custGeom>
                    <a:avLst/>
                    <a:gdLst>
                      <a:gd name="connsiteX0" fmla="*/ 16319 w 142056"/>
                      <a:gd name="connsiteY0" fmla="*/ 1 h 256013"/>
                      <a:gd name="connsiteX1" fmla="*/ 14414 w 142056"/>
                      <a:gd name="connsiteY1" fmla="*/ 70486 h 256013"/>
                      <a:gd name="connsiteX2" fmla="*/ 37274 w 142056"/>
                      <a:gd name="connsiteY2" fmla="*/ 102871 h 256013"/>
                      <a:gd name="connsiteX3" fmla="*/ 69659 w 142056"/>
                      <a:gd name="connsiteY3" fmla="*/ 158116 h 256013"/>
                      <a:gd name="connsiteX4" fmla="*/ 121094 w 142056"/>
                      <a:gd name="connsiteY4" fmla="*/ 220981 h 256013"/>
                      <a:gd name="connsiteX5" fmla="*/ 142049 w 142056"/>
                      <a:gd name="connsiteY5" fmla="*/ 251461 h 256013"/>
                      <a:gd name="connsiteX6" fmla="*/ 119189 w 142056"/>
                      <a:gd name="connsiteY6" fmla="*/ 251461 h 256013"/>
                      <a:gd name="connsiteX7" fmla="*/ 84899 w 142056"/>
                      <a:gd name="connsiteY7" fmla="*/ 209551 h 256013"/>
                      <a:gd name="connsiteX8" fmla="*/ 25844 w 142056"/>
                      <a:gd name="connsiteY8" fmla="*/ 133351 h 256013"/>
                      <a:gd name="connsiteX9" fmla="*/ 1079 w 142056"/>
                      <a:gd name="connsiteY9" fmla="*/ 72391 h 256013"/>
                      <a:gd name="connsiteX10" fmla="*/ 16319 w 142056"/>
                      <a:gd name="connsiteY10" fmla="*/ 1 h 256013"/>
                      <a:gd name="connsiteX0" fmla="*/ 16395 w 142132"/>
                      <a:gd name="connsiteY0" fmla="*/ 5 h 256017"/>
                      <a:gd name="connsiteX1" fmla="*/ 24045 w 142132"/>
                      <a:gd name="connsiteY1" fmla="*/ 68584 h 256017"/>
                      <a:gd name="connsiteX2" fmla="*/ 37350 w 142132"/>
                      <a:gd name="connsiteY2" fmla="*/ 102875 h 256017"/>
                      <a:gd name="connsiteX3" fmla="*/ 69735 w 142132"/>
                      <a:gd name="connsiteY3" fmla="*/ 158120 h 256017"/>
                      <a:gd name="connsiteX4" fmla="*/ 121170 w 142132"/>
                      <a:gd name="connsiteY4" fmla="*/ 220985 h 256017"/>
                      <a:gd name="connsiteX5" fmla="*/ 142125 w 142132"/>
                      <a:gd name="connsiteY5" fmla="*/ 251465 h 256017"/>
                      <a:gd name="connsiteX6" fmla="*/ 119265 w 142132"/>
                      <a:gd name="connsiteY6" fmla="*/ 251465 h 256017"/>
                      <a:gd name="connsiteX7" fmla="*/ 84975 w 142132"/>
                      <a:gd name="connsiteY7" fmla="*/ 209555 h 256017"/>
                      <a:gd name="connsiteX8" fmla="*/ 25920 w 142132"/>
                      <a:gd name="connsiteY8" fmla="*/ 133355 h 256017"/>
                      <a:gd name="connsiteX9" fmla="*/ 1155 w 142132"/>
                      <a:gd name="connsiteY9" fmla="*/ 72395 h 256017"/>
                      <a:gd name="connsiteX10" fmla="*/ 16395 w 142132"/>
                      <a:gd name="connsiteY10" fmla="*/ 5 h 256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2132" h="256017">
                        <a:moveTo>
                          <a:pt x="16395" y="5"/>
                        </a:moveTo>
                        <a:cubicBezTo>
                          <a:pt x="20210" y="-630"/>
                          <a:pt x="20553" y="51439"/>
                          <a:pt x="24045" y="68584"/>
                        </a:cubicBezTo>
                        <a:cubicBezTo>
                          <a:pt x="27537" y="85729"/>
                          <a:pt x="29735" y="87952"/>
                          <a:pt x="37350" y="102875"/>
                        </a:cubicBezTo>
                        <a:cubicBezTo>
                          <a:pt x="44965" y="117798"/>
                          <a:pt x="55765" y="138435"/>
                          <a:pt x="69735" y="158120"/>
                        </a:cubicBezTo>
                        <a:cubicBezTo>
                          <a:pt x="83705" y="177805"/>
                          <a:pt x="109105" y="205428"/>
                          <a:pt x="121170" y="220985"/>
                        </a:cubicBezTo>
                        <a:cubicBezTo>
                          <a:pt x="133235" y="236542"/>
                          <a:pt x="142442" y="246385"/>
                          <a:pt x="142125" y="251465"/>
                        </a:cubicBezTo>
                        <a:cubicBezTo>
                          <a:pt x="141808" y="256545"/>
                          <a:pt x="128790" y="258450"/>
                          <a:pt x="119265" y="251465"/>
                        </a:cubicBezTo>
                        <a:cubicBezTo>
                          <a:pt x="109740" y="244480"/>
                          <a:pt x="100533" y="229240"/>
                          <a:pt x="84975" y="209555"/>
                        </a:cubicBezTo>
                        <a:cubicBezTo>
                          <a:pt x="69418" y="189870"/>
                          <a:pt x="39890" y="156215"/>
                          <a:pt x="25920" y="133355"/>
                        </a:cubicBezTo>
                        <a:cubicBezTo>
                          <a:pt x="11950" y="110495"/>
                          <a:pt x="6870" y="93667"/>
                          <a:pt x="1155" y="72395"/>
                        </a:cubicBezTo>
                        <a:cubicBezTo>
                          <a:pt x="-4560" y="51123"/>
                          <a:pt x="12580" y="640"/>
                          <a:pt x="16395" y="5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Dowolny kształt 135"/>
                  <p:cNvSpPr/>
                  <p:nvPr/>
                </p:nvSpPr>
                <p:spPr>
                  <a:xfrm>
                    <a:off x="226859" y="-43341"/>
                    <a:ext cx="78505" cy="226055"/>
                  </a:xfrm>
                  <a:custGeom>
                    <a:avLst/>
                    <a:gdLst>
                      <a:gd name="connsiteX0" fmla="*/ 3566 w 78575"/>
                      <a:gd name="connsiteY0" fmla="*/ 158 h 215906"/>
                      <a:gd name="connsiteX1" fmla="*/ 1661 w 78575"/>
                      <a:gd name="connsiteY1" fmla="*/ 61118 h 215906"/>
                      <a:gd name="connsiteX2" fmla="*/ 20711 w 78575"/>
                      <a:gd name="connsiteY2" fmla="*/ 112553 h 215906"/>
                      <a:gd name="connsiteX3" fmla="*/ 70241 w 78575"/>
                      <a:gd name="connsiteY3" fmla="*/ 211613 h 215906"/>
                      <a:gd name="connsiteX4" fmla="*/ 77861 w 78575"/>
                      <a:gd name="connsiteY4" fmla="*/ 194468 h 215906"/>
                      <a:gd name="connsiteX5" fmla="*/ 62621 w 78575"/>
                      <a:gd name="connsiteY5" fmla="*/ 162083 h 215906"/>
                      <a:gd name="connsiteX6" fmla="*/ 34046 w 78575"/>
                      <a:gd name="connsiteY6" fmla="*/ 104933 h 215906"/>
                      <a:gd name="connsiteX7" fmla="*/ 24521 w 78575"/>
                      <a:gd name="connsiteY7" fmla="*/ 45878 h 215906"/>
                      <a:gd name="connsiteX8" fmla="*/ 3566 w 78575"/>
                      <a:gd name="connsiteY8" fmla="*/ 158 h 215906"/>
                      <a:gd name="connsiteX0" fmla="*/ 3496 w 78505"/>
                      <a:gd name="connsiteY0" fmla="*/ 10307 h 226055"/>
                      <a:gd name="connsiteX1" fmla="*/ 1591 w 78505"/>
                      <a:gd name="connsiteY1" fmla="*/ 71267 h 226055"/>
                      <a:gd name="connsiteX2" fmla="*/ 20641 w 78505"/>
                      <a:gd name="connsiteY2" fmla="*/ 122702 h 226055"/>
                      <a:gd name="connsiteX3" fmla="*/ 70171 w 78505"/>
                      <a:gd name="connsiteY3" fmla="*/ 221762 h 226055"/>
                      <a:gd name="connsiteX4" fmla="*/ 77791 w 78505"/>
                      <a:gd name="connsiteY4" fmla="*/ 204617 h 226055"/>
                      <a:gd name="connsiteX5" fmla="*/ 62551 w 78505"/>
                      <a:gd name="connsiteY5" fmla="*/ 172232 h 226055"/>
                      <a:gd name="connsiteX6" fmla="*/ 33976 w 78505"/>
                      <a:gd name="connsiteY6" fmla="*/ 115082 h 226055"/>
                      <a:gd name="connsiteX7" fmla="*/ 24451 w 78505"/>
                      <a:gd name="connsiteY7" fmla="*/ 56027 h 226055"/>
                      <a:gd name="connsiteX8" fmla="*/ 22928 w 78505"/>
                      <a:gd name="connsiteY8" fmla="*/ 4434 h 226055"/>
                      <a:gd name="connsiteX9" fmla="*/ 3496 w 78505"/>
                      <a:gd name="connsiteY9" fmla="*/ 10307 h 226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8505" h="226055">
                        <a:moveTo>
                          <a:pt x="3496" y="10307"/>
                        </a:moveTo>
                        <a:cubicBezTo>
                          <a:pt x="-60" y="21446"/>
                          <a:pt x="-1266" y="52535"/>
                          <a:pt x="1591" y="71267"/>
                        </a:cubicBezTo>
                        <a:cubicBezTo>
                          <a:pt x="4448" y="89999"/>
                          <a:pt x="9211" y="97619"/>
                          <a:pt x="20641" y="122702"/>
                        </a:cubicBezTo>
                        <a:cubicBezTo>
                          <a:pt x="32071" y="147785"/>
                          <a:pt x="60646" y="208109"/>
                          <a:pt x="70171" y="221762"/>
                        </a:cubicBezTo>
                        <a:cubicBezTo>
                          <a:pt x="79696" y="235415"/>
                          <a:pt x="79061" y="212872"/>
                          <a:pt x="77791" y="204617"/>
                        </a:cubicBezTo>
                        <a:cubicBezTo>
                          <a:pt x="76521" y="196362"/>
                          <a:pt x="69854" y="187155"/>
                          <a:pt x="62551" y="172232"/>
                        </a:cubicBezTo>
                        <a:cubicBezTo>
                          <a:pt x="55249" y="157310"/>
                          <a:pt x="40326" y="134450"/>
                          <a:pt x="33976" y="115082"/>
                        </a:cubicBezTo>
                        <a:cubicBezTo>
                          <a:pt x="27626" y="95715"/>
                          <a:pt x="26292" y="74468"/>
                          <a:pt x="24451" y="56027"/>
                        </a:cubicBezTo>
                        <a:cubicBezTo>
                          <a:pt x="22610" y="37586"/>
                          <a:pt x="26421" y="12054"/>
                          <a:pt x="22928" y="4434"/>
                        </a:cubicBezTo>
                        <a:cubicBezTo>
                          <a:pt x="19435" y="-3186"/>
                          <a:pt x="7052" y="-832"/>
                          <a:pt x="3496" y="10307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Dowolny kształt 136"/>
                  <p:cNvSpPr/>
                  <p:nvPr/>
                </p:nvSpPr>
                <p:spPr>
                  <a:xfrm>
                    <a:off x="228229" y="-10955"/>
                    <a:ext cx="124489" cy="57347"/>
                  </a:xfrm>
                  <a:custGeom>
                    <a:avLst/>
                    <a:gdLst>
                      <a:gd name="connsiteX0" fmla="*/ 617 w 116876"/>
                      <a:gd name="connsiteY0" fmla="*/ 34340 h 36307"/>
                      <a:gd name="connsiteX1" fmla="*/ 103487 w 116876"/>
                      <a:gd name="connsiteY1" fmla="*/ 50 h 36307"/>
                      <a:gd name="connsiteX2" fmla="*/ 111107 w 116876"/>
                      <a:gd name="connsiteY2" fmla="*/ 26720 h 36307"/>
                      <a:gd name="connsiteX3" fmla="*/ 61577 w 116876"/>
                      <a:gd name="connsiteY3" fmla="*/ 30530 h 36307"/>
                      <a:gd name="connsiteX4" fmla="*/ 617 w 116876"/>
                      <a:gd name="connsiteY4" fmla="*/ 34340 h 36307"/>
                      <a:gd name="connsiteX0" fmla="*/ 8230 w 124489"/>
                      <a:gd name="connsiteY0" fmla="*/ 34340 h 57347"/>
                      <a:gd name="connsiteX1" fmla="*/ 111100 w 124489"/>
                      <a:gd name="connsiteY1" fmla="*/ 50 h 57347"/>
                      <a:gd name="connsiteX2" fmla="*/ 118720 w 124489"/>
                      <a:gd name="connsiteY2" fmla="*/ 26720 h 57347"/>
                      <a:gd name="connsiteX3" fmla="*/ 69190 w 124489"/>
                      <a:gd name="connsiteY3" fmla="*/ 30530 h 57347"/>
                      <a:gd name="connsiteX4" fmla="*/ 13330 w 124489"/>
                      <a:gd name="connsiteY4" fmla="*/ 57327 h 57347"/>
                      <a:gd name="connsiteX5" fmla="*/ 8230 w 124489"/>
                      <a:gd name="connsiteY5" fmla="*/ 34340 h 57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4489" h="57347">
                        <a:moveTo>
                          <a:pt x="8230" y="34340"/>
                        </a:moveTo>
                        <a:cubicBezTo>
                          <a:pt x="24525" y="24794"/>
                          <a:pt x="92685" y="1320"/>
                          <a:pt x="111100" y="50"/>
                        </a:cubicBezTo>
                        <a:cubicBezTo>
                          <a:pt x="129515" y="-1220"/>
                          <a:pt x="125705" y="21640"/>
                          <a:pt x="118720" y="26720"/>
                        </a:cubicBezTo>
                        <a:cubicBezTo>
                          <a:pt x="111735" y="31800"/>
                          <a:pt x="86755" y="25429"/>
                          <a:pt x="69190" y="30530"/>
                        </a:cubicBezTo>
                        <a:cubicBezTo>
                          <a:pt x="51625" y="35631"/>
                          <a:pt x="23490" y="56692"/>
                          <a:pt x="13330" y="57327"/>
                        </a:cubicBezTo>
                        <a:cubicBezTo>
                          <a:pt x="3170" y="57962"/>
                          <a:pt x="-8065" y="43886"/>
                          <a:pt x="8230" y="3434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9" name="Dowolny kształt 98"/>
                <p:cNvSpPr/>
                <p:nvPr/>
              </p:nvSpPr>
              <p:spPr>
                <a:xfrm>
                  <a:off x="577572" y="267989"/>
                  <a:ext cx="72000" cy="615315"/>
                </a:xfrm>
                <a:custGeom>
                  <a:avLst/>
                  <a:gdLst>
                    <a:gd name="connsiteX0" fmla="*/ 51435 w 104775"/>
                    <a:gd name="connsiteY0" fmla="*/ 0 h 615315"/>
                    <a:gd name="connsiteX1" fmla="*/ 104775 w 104775"/>
                    <a:gd name="connsiteY1" fmla="*/ 3810 h 615315"/>
                    <a:gd name="connsiteX2" fmla="*/ 51435 w 104775"/>
                    <a:gd name="connsiteY2" fmla="*/ 615315 h 615315"/>
                    <a:gd name="connsiteX3" fmla="*/ 0 w 104775"/>
                    <a:gd name="connsiteY3" fmla="*/ 609600 h 615315"/>
                    <a:gd name="connsiteX4" fmla="*/ 51435 w 104775"/>
                    <a:gd name="connsiteY4" fmla="*/ 0 h 6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775" h="615315">
                      <a:moveTo>
                        <a:pt x="51435" y="0"/>
                      </a:moveTo>
                      <a:lnTo>
                        <a:pt x="104775" y="3810"/>
                      </a:lnTo>
                      <a:lnTo>
                        <a:pt x="51435" y="615315"/>
                      </a:lnTo>
                      <a:lnTo>
                        <a:pt x="0" y="609600"/>
                      </a:lnTo>
                      <a:lnTo>
                        <a:pt x="51435" y="0"/>
                      </a:lnTo>
                      <a:close/>
                    </a:path>
                  </a:pathLst>
                </a:custGeom>
                <a:solidFill>
                  <a:srgbClr val="F79646">
                    <a:lumMod val="75000"/>
                  </a:srgbClr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Dowolny kształt 99"/>
                <p:cNvSpPr/>
                <p:nvPr/>
              </p:nvSpPr>
              <p:spPr>
                <a:xfrm rot="19308283" flipV="1">
                  <a:off x="996286" y="225188"/>
                  <a:ext cx="126858" cy="25200"/>
                </a:xfrm>
                <a:custGeom>
                  <a:avLst/>
                  <a:gdLst>
                    <a:gd name="connsiteX0" fmla="*/ 0 w 325755"/>
                    <a:gd name="connsiteY0" fmla="*/ 0 h 91440"/>
                    <a:gd name="connsiteX1" fmla="*/ 0 w 325755"/>
                    <a:gd name="connsiteY1" fmla="*/ 87630 h 91440"/>
                    <a:gd name="connsiteX2" fmla="*/ 323850 w 325755"/>
                    <a:gd name="connsiteY2" fmla="*/ 91440 h 91440"/>
                    <a:gd name="connsiteX3" fmla="*/ 325755 w 325755"/>
                    <a:gd name="connsiteY3" fmla="*/ 1905 h 91440"/>
                    <a:gd name="connsiteX4" fmla="*/ 0 w 325755"/>
                    <a:gd name="connsiteY4" fmla="*/ 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5755" h="91440">
                      <a:moveTo>
                        <a:pt x="0" y="0"/>
                      </a:moveTo>
                      <a:lnTo>
                        <a:pt x="0" y="87630"/>
                      </a:lnTo>
                      <a:lnTo>
                        <a:pt x="323850" y="91440"/>
                      </a:lnTo>
                      <a:lnTo>
                        <a:pt x="325755" y="19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79646">
                    <a:lumMod val="75000"/>
                  </a:srgbClr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>
                  <a:outerShdw blurRad="50800" dist="25400" dir="2700000" sx="82000" sy="82000" algn="tl" rotWithShape="0">
                    <a:prstClr val="black">
                      <a:alpha val="48000"/>
                    </a:prst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Elipsa 100"/>
                <p:cNvSpPr/>
                <p:nvPr/>
              </p:nvSpPr>
              <p:spPr>
                <a:xfrm>
                  <a:off x="689485" y="-435394"/>
                  <a:ext cx="18000" cy="36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Elipsa 101"/>
                <p:cNvSpPr/>
                <p:nvPr/>
              </p:nvSpPr>
              <p:spPr>
                <a:xfrm>
                  <a:off x="996286" y="272955"/>
                  <a:ext cx="14400" cy="14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Elipsa 102"/>
                <p:cNvSpPr/>
                <p:nvPr/>
              </p:nvSpPr>
              <p:spPr>
                <a:xfrm>
                  <a:off x="1105468" y="191069"/>
                  <a:ext cx="14400" cy="14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Dowolny kształt 103"/>
                <p:cNvSpPr/>
                <p:nvPr/>
              </p:nvSpPr>
              <p:spPr>
                <a:xfrm>
                  <a:off x="1119116" y="150126"/>
                  <a:ext cx="49530" cy="45719"/>
                </a:xfrm>
                <a:custGeom>
                  <a:avLst/>
                  <a:gdLst>
                    <a:gd name="connsiteX0" fmla="*/ 1299 w 66166"/>
                    <a:gd name="connsiteY0" fmla="*/ 46449 h 46489"/>
                    <a:gd name="connsiteX1" fmla="*/ 26064 w 66166"/>
                    <a:gd name="connsiteY1" fmla="*/ 2634 h 46489"/>
                    <a:gd name="connsiteX2" fmla="*/ 66069 w 66166"/>
                    <a:gd name="connsiteY2" fmla="*/ 10254 h 46489"/>
                    <a:gd name="connsiteX3" fmla="*/ 1299 w 66166"/>
                    <a:gd name="connsiteY3" fmla="*/ 46449 h 46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66" h="46489">
                      <a:moveTo>
                        <a:pt x="1299" y="46449"/>
                      </a:moveTo>
                      <a:cubicBezTo>
                        <a:pt x="-5369" y="45179"/>
                        <a:pt x="15269" y="8666"/>
                        <a:pt x="26064" y="2634"/>
                      </a:cubicBezTo>
                      <a:cubicBezTo>
                        <a:pt x="36859" y="-3398"/>
                        <a:pt x="63212" y="1682"/>
                        <a:pt x="66069" y="10254"/>
                      </a:cubicBezTo>
                      <a:cubicBezTo>
                        <a:pt x="68926" y="18826"/>
                        <a:pt x="7967" y="47719"/>
                        <a:pt x="1299" y="46449"/>
                      </a:cubicBezTo>
                      <a:close/>
                    </a:path>
                  </a:pathLst>
                </a:custGeom>
                <a:noFill/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" name="Grupa 104"/>
                <p:cNvGrpSpPr/>
                <p:nvPr/>
              </p:nvGrpSpPr>
              <p:grpSpPr>
                <a:xfrm>
                  <a:off x="137569" y="243286"/>
                  <a:ext cx="570961" cy="905679"/>
                  <a:chOff x="-26204" y="-323096"/>
                  <a:chExt cx="570961" cy="905679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26" name="Dowolny kształt 125"/>
                  <p:cNvSpPr/>
                  <p:nvPr/>
                </p:nvSpPr>
                <p:spPr>
                  <a:xfrm>
                    <a:off x="-26204" y="-323096"/>
                    <a:ext cx="570961" cy="905679"/>
                  </a:xfrm>
                  <a:custGeom>
                    <a:avLst/>
                    <a:gdLst>
                      <a:gd name="connsiteX0" fmla="*/ 27985 w 556592"/>
                      <a:gd name="connsiteY0" fmla="*/ 6 h 901078"/>
                      <a:gd name="connsiteX1" fmla="*/ 54655 w 556592"/>
                      <a:gd name="connsiteY1" fmla="*/ 53346 h 901078"/>
                      <a:gd name="connsiteX2" fmla="*/ 90850 w 556592"/>
                      <a:gd name="connsiteY2" fmla="*/ 78111 h 901078"/>
                      <a:gd name="connsiteX3" fmla="*/ 119425 w 556592"/>
                      <a:gd name="connsiteY3" fmla="*/ 112401 h 901078"/>
                      <a:gd name="connsiteX4" fmla="*/ 148000 w 556592"/>
                      <a:gd name="connsiteY4" fmla="*/ 142881 h 901078"/>
                      <a:gd name="connsiteX5" fmla="*/ 188005 w 556592"/>
                      <a:gd name="connsiteY5" fmla="*/ 171456 h 901078"/>
                      <a:gd name="connsiteX6" fmla="*/ 214675 w 556592"/>
                      <a:gd name="connsiteY6" fmla="*/ 186696 h 901078"/>
                      <a:gd name="connsiteX7" fmla="*/ 229915 w 556592"/>
                      <a:gd name="connsiteY7" fmla="*/ 177171 h 901078"/>
                      <a:gd name="connsiteX8" fmla="*/ 220390 w 556592"/>
                      <a:gd name="connsiteY8" fmla="*/ 144786 h 901078"/>
                      <a:gd name="connsiteX9" fmla="*/ 224200 w 556592"/>
                      <a:gd name="connsiteY9" fmla="*/ 106686 h 901078"/>
                      <a:gd name="connsiteX10" fmla="*/ 248965 w 556592"/>
                      <a:gd name="connsiteY10" fmla="*/ 87636 h 901078"/>
                      <a:gd name="connsiteX11" fmla="*/ 281350 w 556592"/>
                      <a:gd name="connsiteY11" fmla="*/ 99066 h 901078"/>
                      <a:gd name="connsiteX12" fmla="*/ 288970 w 556592"/>
                      <a:gd name="connsiteY12" fmla="*/ 133356 h 901078"/>
                      <a:gd name="connsiteX13" fmla="*/ 285160 w 556592"/>
                      <a:gd name="connsiteY13" fmla="*/ 167646 h 901078"/>
                      <a:gd name="connsiteX14" fmla="*/ 300400 w 556592"/>
                      <a:gd name="connsiteY14" fmla="*/ 175266 h 901078"/>
                      <a:gd name="connsiteX15" fmla="*/ 342310 w 556592"/>
                      <a:gd name="connsiteY15" fmla="*/ 152406 h 901078"/>
                      <a:gd name="connsiteX16" fmla="*/ 384220 w 556592"/>
                      <a:gd name="connsiteY16" fmla="*/ 140976 h 901078"/>
                      <a:gd name="connsiteX17" fmla="*/ 426130 w 556592"/>
                      <a:gd name="connsiteY17" fmla="*/ 102876 h 901078"/>
                      <a:gd name="connsiteX18" fmla="*/ 487090 w 556592"/>
                      <a:gd name="connsiteY18" fmla="*/ 60966 h 901078"/>
                      <a:gd name="connsiteX19" fmla="*/ 496615 w 556592"/>
                      <a:gd name="connsiteY19" fmla="*/ 19056 h 901078"/>
                      <a:gd name="connsiteX20" fmla="*/ 504235 w 556592"/>
                      <a:gd name="connsiteY20" fmla="*/ 41916 h 901078"/>
                      <a:gd name="connsiteX21" fmla="*/ 523285 w 556592"/>
                      <a:gd name="connsiteY21" fmla="*/ 17151 h 901078"/>
                      <a:gd name="connsiteX22" fmla="*/ 555670 w 556592"/>
                      <a:gd name="connsiteY22" fmla="*/ 19056 h 901078"/>
                      <a:gd name="connsiteX23" fmla="*/ 544240 w 556592"/>
                      <a:gd name="connsiteY23" fmla="*/ 51441 h 901078"/>
                      <a:gd name="connsiteX24" fmla="*/ 508045 w 556592"/>
                      <a:gd name="connsiteY24" fmla="*/ 76206 h 901078"/>
                      <a:gd name="connsiteX25" fmla="*/ 462325 w 556592"/>
                      <a:gd name="connsiteY25" fmla="*/ 123831 h 901078"/>
                      <a:gd name="connsiteX26" fmla="*/ 416605 w 556592"/>
                      <a:gd name="connsiteY26" fmla="*/ 169551 h 901078"/>
                      <a:gd name="connsiteX27" fmla="*/ 365170 w 556592"/>
                      <a:gd name="connsiteY27" fmla="*/ 220986 h 901078"/>
                      <a:gd name="connsiteX28" fmla="*/ 363265 w 556592"/>
                      <a:gd name="connsiteY28" fmla="*/ 280041 h 901078"/>
                      <a:gd name="connsiteX29" fmla="*/ 363265 w 556592"/>
                      <a:gd name="connsiteY29" fmla="*/ 348621 h 901078"/>
                      <a:gd name="connsiteX30" fmla="*/ 355645 w 556592"/>
                      <a:gd name="connsiteY30" fmla="*/ 405771 h 901078"/>
                      <a:gd name="connsiteX31" fmla="*/ 361360 w 556592"/>
                      <a:gd name="connsiteY31" fmla="*/ 480066 h 901078"/>
                      <a:gd name="connsiteX32" fmla="*/ 368980 w 556592"/>
                      <a:gd name="connsiteY32" fmla="*/ 550551 h 901078"/>
                      <a:gd name="connsiteX33" fmla="*/ 376600 w 556592"/>
                      <a:gd name="connsiteY33" fmla="*/ 632466 h 901078"/>
                      <a:gd name="connsiteX34" fmla="*/ 378505 w 556592"/>
                      <a:gd name="connsiteY34" fmla="*/ 716286 h 901078"/>
                      <a:gd name="connsiteX35" fmla="*/ 372790 w 556592"/>
                      <a:gd name="connsiteY35" fmla="*/ 800106 h 901078"/>
                      <a:gd name="connsiteX36" fmla="*/ 382315 w 556592"/>
                      <a:gd name="connsiteY36" fmla="*/ 857256 h 901078"/>
                      <a:gd name="connsiteX37" fmla="*/ 357550 w 556592"/>
                      <a:gd name="connsiteY37" fmla="*/ 872496 h 901078"/>
                      <a:gd name="connsiteX38" fmla="*/ 342310 w 556592"/>
                      <a:gd name="connsiteY38" fmla="*/ 862971 h 901078"/>
                      <a:gd name="connsiteX39" fmla="*/ 338500 w 556592"/>
                      <a:gd name="connsiteY39" fmla="*/ 815346 h 901078"/>
                      <a:gd name="connsiteX40" fmla="*/ 344215 w 556592"/>
                      <a:gd name="connsiteY40" fmla="*/ 775341 h 901078"/>
                      <a:gd name="connsiteX41" fmla="*/ 327070 w 556592"/>
                      <a:gd name="connsiteY41" fmla="*/ 718191 h 901078"/>
                      <a:gd name="connsiteX42" fmla="*/ 328975 w 556592"/>
                      <a:gd name="connsiteY42" fmla="*/ 680091 h 901078"/>
                      <a:gd name="connsiteX43" fmla="*/ 328975 w 556592"/>
                      <a:gd name="connsiteY43" fmla="*/ 647706 h 901078"/>
                      <a:gd name="connsiteX44" fmla="*/ 306115 w 556592"/>
                      <a:gd name="connsiteY44" fmla="*/ 577221 h 901078"/>
                      <a:gd name="connsiteX45" fmla="*/ 290875 w 556592"/>
                      <a:gd name="connsiteY45" fmla="*/ 539121 h 901078"/>
                      <a:gd name="connsiteX46" fmla="*/ 279445 w 556592"/>
                      <a:gd name="connsiteY46" fmla="*/ 609606 h 901078"/>
                      <a:gd name="connsiteX47" fmla="*/ 273730 w 556592"/>
                      <a:gd name="connsiteY47" fmla="*/ 683901 h 901078"/>
                      <a:gd name="connsiteX48" fmla="*/ 281350 w 556592"/>
                      <a:gd name="connsiteY48" fmla="*/ 765816 h 901078"/>
                      <a:gd name="connsiteX49" fmla="*/ 268015 w 556592"/>
                      <a:gd name="connsiteY49" fmla="*/ 811536 h 901078"/>
                      <a:gd name="connsiteX50" fmla="*/ 273730 w 556592"/>
                      <a:gd name="connsiteY50" fmla="*/ 847731 h 901078"/>
                      <a:gd name="connsiteX51" fmla="*/ 269920 w 556592"/>
                      <a:gd name="connsiteY51" fmla="*/ 882021 h 901078"/>
                      <a:gd name="connsiteX52" fmla="*/ 237535 w 556592"/>
                      <a:gd name="connsiteY52" fmla="*/ 901071 h 901078"/>
                      <a:gd name="connsiteX53" fmla="*/ 218485 w 556592"/>
                      <a:gd name="connsiteY53" fmla="*/ 880116 h 901078"/>
                      <a:gd name="connsiteX54" fmla="*/ 239440 w 556592"/>
                      <a:gd name="connsiteY54" fmla="*/ 817251 h 901078"/>
                      <a:gd name="connsiteX55" fmla="*/ 228010 w 556592"/>
                      <a:gd name="connsiteY55" fmla="*/ 760101 h 901078"/>
                      <a:gd name="connsiteX56" fmla="*/ 218485 w 556592"/>
                      <a:gd name="connsiteY56" fmla="*/ 714381 h 901078"/>
                      <a:gd name="connsiteX57" fmla="*/ 226105 w 556592"/>
                      <a:gd name="connsiteY57" fmla="*/ 687711 h 901078"/>
                      <a:gd name="connsiteX58" fmla="*/ 216580 w 556592"/>
                      <a:gd name="connsiteY58" fmla="*/ 582936 h 901078"/>
                      <a:gd name="connsiteX59" fmla="*/ 201340 w 556592"/>
                      <a:gd name="connsiteY59" fmla="*/ 525786 h 901078"/>
                      <a:gd name="connsiteX60" fmla="*/ 208960 w 556592"/>
                      <a:gd name="connsiteY60" fmla="*/ 476256 h 901078"/>
                      <a:gd name="connsiteX61" fmla="*/ 208960 w 556592"/>
                      <a:gd name="connsiteY61" fmla="*/ 405771 h 901078"/>
                      <a:gd name="connsiteX62" fmla="*/ 193720 w 556592"/>
                      <a:gd name="connsiteY62" fmla="*/ 358146 h 901078"/>
                      <a:gd name="connsiteX63" fmla="*/ 188005 w 556592"/>
                      <a:gd name="connsiteY63" fmla="*/ 291471 h 901078"/>
                      <a:gd name="connsiteX64" fmla="*/ 186100 w 556592"/>
                      <a:gd name="connsiteY64" fmla="*/ 270516 h 901078"/>
                      <a:gd name="connsiteX65" fmla="*/ 134665 w 556592"/>
                      <a:gd name="connsiteY65" fmla="*/ 198126 h 901078"/>
                      <a:gd name="connsiteX66" fmla="*/ 94660 w 556592"/>
                      <a:gd name="connsiteY66" fmla="*/ 160026 h 901078"/>
                      <a:gd name="connsiteX67" fmla="*/ 58465 w 556592"/>
                      <a:gd name="connsiteY67" fmla="*/ 108591 h 901078"/>
                      <a:gd name="connsiteX68" fmla="*/ 35605 w 556592"/>
                      <a:gd name="connsiteY68" fmla="*/ 70491 h 901078"/>
                      <a:gd name="connsiteX69" fmla="*/ 1315 w 556592"/>
                      <a:gd name="connsiteY69" fmla="*/ 49536 h 901078"/>
                      <a:gd name="connsiteX70" fmla="*/ 27985 w 556592"/>
                      <a:gd name="connsiteY70" fmla="*/ 6 h 901078"/>
                      <a:gd name="connsiteX0" fmla="*/ 42354 w 570961"/>
                      <a:gd name="connsiteY0" fmla="*/ 4607 h 905679"/>
                      <a:gd name="connsiteX1" fmla="*/ 69024 w 570961"/>
                      <a:gd name="connsiteY1" fmla="*/ 57947 h 905679"/>
                      <a:gd name="connsiteX2" fmla="*/ 105219 w 570961"/>
                      <a:gd name="connsiteY2" fmla="*/ 82712 h 905679"/>
                      <a:gd name="connsiteX3" fmla="*/ 133794 w 570961"/>
                      <a:gd name="connsiteY3" fmla="*/ 117002 h 905679"/>
                      <a:gd name="connsiteX4" fmla="*/ 162369 w 570961"/>
                      <a:gd name="connsiteY4" fmla="*/ 147482 h 905679"/>
                      <a:gd name="connsiteX5" fmla="*/ 202374 w 570961"/>
                      <a:gd name="connsiteY5" fmla="*/ 176057 h 905679"/>
                      <a:gd name="connsiteX6" fmla="*/ 229044 w 570961"/>
                      <a:gd name="connsiteY6" fmla="*/ 191297 h 905679"/>
                      <a:gd name="connsiteX7" fmla="*/ 244284 w 570961"/>
                      <a:gd name="connsiteY7" fmla="*/ 181772 h 905679"/>
                      <a:gd name="connsiteX8" fmla="*/ 234759 w 570961"/>
                      <a:gd name="connsiteY8" fmla="*/ 149387 h 905679"/>
                      <a:gd name="connsiteX9" fmla="*/ 238569 w 570961"/>
                      <a:gd name="connsiteY9" fmla="*/ 111287 h 905679"/>
                      <a:gd name="connsiteX10" fmla="*/ 263334 w 570961"/>
                      <a:gd name="connsiteY10" fmla="*/ 92237 h 905679"/>
                      <a:gd name="connsiteX11" fmla="*/ 295719 w 570961"/>
                      <a:gd name="connsiteY11" fmla="*/ 103667 h 905679"/>
                      <a:gd name="connsiteX12" fmla="*/ 303339 w 570961"/>
                      <a:gd name="connsiteY12" fmla="*/ 137957 h 905679"/>
                      <a:gd name="connsiteX13" fmla="*/ 299529 w 570961"/>
                      <a:gd name="connsiteY13" fmla="*/ 172247 h 905679"/>
                      <a:gd name="connsiteX14" fmla="*/ 314769 w 570961"/>
                      <a:gd name="connsiteY14" fmla="*/ 179867 h 905679"/>
                      <a:gd name="connsiteX15" fmla="*/ 356679 w 570961"/>
                      <a:gd name="connsiteY15" fmla="*/ 157007 h 905679"/>
                      <a:gd name="connsiteX16" fmla="*/ 398589 w 570961"/>
                      <a:gd name="connsiteY16" fmla="*/ 145577 h 905679"/>
                      <a:gd name="connsiteX17" fmla="*/ 440499 w 570961"/>
                      <a:gd name="connsiteY17" fmla="*/ 107477 h 905679"/>
                      <a:gd name="connsiteX18" fmla="*/ 501459 w 570961"/>
                      <a:gd name="connsiteY18" fmla="*/ 65567 h 905679"/>
                      <a:gd name="connsiteX19" fmla="*/ 510984 w 570961"/>
                      <a:gd name="connsiteY19" fmla="*/ 23657 h 905679"/>
                      <a:gd name="connsiteX20" fmla="*/ 518604 w 570961"/>
                      <a:gd name="connsiteY20" fmla="*/ 46517 h 905679"/>
                      <a:gd name="connsiteX21" fmla="*/ 537654 w 570961"/>
                      <a:gd name="connsiteY21" fmla="*/ 21752 h 905679"/>
                      <a:gd name="connsiteX22" fmla="*/ 570039 w 570961"/>
                      <a:gd name="connsiteY22" fmla="*/ 23657 h 905679"/>
                      <a:gd name="connsiteX23" fmla="*/ 558609 w 570961"/>
                      <a:gd name="connsiteY23" fmla="*/ 56042 h 905679"/>
                      <a:gd name="connsiteX24" fmla="*/ 522414 w 570961"/>
                      <a:gd name="connsiteY24" fmla="*/ 80807 h 905679"/>
                      <a:gd name="connsiteX25" fmla="*/ 476694 w 570961"/>
                      <a:gd name="connsiteY25" fmla="*/ 128432 h 905679"/>
                      <a:gd name="connsiteX26" fmla="*/ 430974 w 570961"/>
                      <a:gd name="connsiteY26" fmla="*/ 174152 h 905679"/>
                      <a:gd name="connsiteX27" fmla="*/ 379539 w 570961"/>
                      <a:gd name="connsiteY27" fmla="*/ 225587 h 905679"/>
                      <a:gd name="connsiteX28" fmla="*/ 377634 w 570961"/>
                      <a:gd name="connsiteY28" fmla="*/ 284642 h 905679"/>
                      <a:gd name="connsiteX29" fmla="*/ 377634 w 570961"/>
                      <a:gd name="connsiteY29" fmla="*/ 353222 h 905679"/>
                      <a:gd name="connsiteX30" fmla="*/ 370014 w 570961"/>
                      <a:gd name="connsiteY30" fmla="*/ 410372 h 905679"/>
                      <a:gd name="connsiteX31" fmla="*/ 375729 w 570961"/>
                      <a:gd name="connsiteY31" fmla="*/ 484667 h 905679"/>
                      <a:gd name="connsiteX32" fmla="*/ 383349 w 570961"/>
                      <a:gd name="connsiteY32" fmla="*/ 555152 h 905679"/>
                      <a:gd name="connsiteX33" fmla="*/ 390969 w 570961"/>
                      <a:gd name="connsiteY33" fmla="*/ 637067 h 905679"/>
                      <a:gd name="connsiteX34" fmla="*/ 392874 w 570961"/>
                      <a:gd name="connsiteY34" fmla="*/ 720887 h 905679"/>
                      <a:gd name="connsiteX35" fmla="*/ 387159 w 570961"/>
                      <a:gd name="connsiteY35" fmla="*/ 804707 h 905679"/>
                      <a:gd name="connsiteX36" fmla="*/ 396684 w 570961"/>
                      <a:gd name="connsiteY36" fmla="*/ 861857 h 905679"/>
                      <a:gd name="connsiteX37" fmla="*/ 371919 w 570961"/>
                      <a:gd name="connsiteY37" fmla="*/ 877097 h 905679"/>
                      <a:gd name="connsiteX38" fmla="*/ 356679 w 570961"/>
                      <a:gd name="connsiteY38" fmla="*/ 867572 h 905679"/>
                      <a:gd name="connsiteX39" fmla="*/ 352869 w 570961"/>
                      <a:gd name="connsiteY39" fmla="*/ 819947 h 905679"/>
                      <a:gd name="connsiteX40" fmla="*/ 358584 w 570961"/>
                      <a:gd name="connsiteY40" fmla="*/ 779942 h 905679"/>
                      <a:gd name="connsiteX41" fmla="*/ 341439 w 570961"/>
                      <a:gd name="connsiteY41" fmla="*/ 722792 h 905679"/>
                      <a:gd name="connsiteX42" fmla="*/ 343344 w 570961"/>
                      <a:gd name="connsiteY42" fmla="*/ 684692 h 905679"/>
                      <a:gd name="connsiteX43" fmla="*/ 343344 w 570961"/>
                      <a:gd name="connsiteY43" fmla="*/ 652307 h 905679"/>
                      <a:gd name="connsiteX44" fmla="*/ 320484 w 570961"/>
                      <a:gd name="connsiteY44" fmla="*/ 581822 h 905679"/>
                      <a:gd name="connsiteX45" fmla="*/ 305244 w 570961"/>
                      <a:gd name="connsiteY45" fmla="*/ 543722 h 905679"/>
                      <a:gd name="connsiteX46" fmla="*/ 293814 w 570961"/>
                      <a:gd name="connsiteY46" fmla="*/ 614207 h 905679"/>
                      <a:gd name="connsiteX47" fmla="*/ 288099 w 570961"/>
                      <a:gd name="connsiteY47" fmla="*/ 688502 h 905679"/>
                      <a:gd name="connsiteX48" fmla="*/ 295719 w 570961"/>
                      <a:gd name="connsiteY48" fmla="*/ 770417 h 905679"/>
                      <a:gd name="connsiteX49" fmla="*/ 282384 w 570961"/>
                      <a:gd name="connsiteY49" fmla="*/ 816137 h 905679"/>
                      <a:gd name="connsiteX50" fmla="*/ 288099 w 570961"/>
                      <a:gd name="connsiteY50" fmla="*/ 852332 h 905679"/>
                      <a:gd name="connsiteX51" fmla="*/ 284289 w 570961"/>
                      <a:gd name="connsiteY51" fmla="*/ 886622 h 905679"/>
                      <a:gd name="connsiteX52" fmla="*/ 251904 w 570961"/>
                      <a:gd name="connsiteY52" fmla="*/ 905672 h 905679"/>
                      <a:gd name="connsiteX53" fmla="*/ 232854 w 570961"/>
                      <a:gd name="connsiteY53" fmla="*/ 884717 h 905679"/>
                      <a:gd name="connsiteX54" fmla="*/ 253809 w 570961"/>
                      <a:gd name="connsiteY54" fmla="*/ 821852 h 905679"/>
                      <a:gd name="connsiteX55" fmla="*/ 242379 w 570961"/>
                      <a:gd name="connsiteY55" fmla="*/ 764702 h 905679"/>
                      <a:gd name="connsiteX56" fmla="*/ 232854 w 570961"/>
                      <a:gd name="connsiteY56" fmla="*/ 718982 h 905679"/>
                      <a:gd name="connsiteX57" fmla="*/ 240474 w 570961"/>
                      <a:gd name="connsiteY57" fmla="*/ 692312 h 905679"/>
                      <a:gd name="connsiteX58" fmla="*/ 230949 w 570961"/>
                      <a:gd name="connsiteY58" fmla="*/ 587537 h 905679"/>
                      <a:gd name="connsiteX59" fmla="*/ 215709 w 570961"/>
                      <a:gd name="connsiteY59" fmla="*/ 530387 h 905679"/>
                      <a:gd name="connsiteX60" fmla="*/ 223329 w 570961"/>
                      <a:gd name="connsiteY60" fmla="*/ 480857 h 905679"/>
                      <a:gd name="connsiteX61" fmla="*/ 223329 w 570961"/>
                      <a:gd name="connsiteY61" fmla="*/ 410372 h 905679"/>
                      <a:gd name="connsiteX62" fmla="*/ 208089 w 570961"/>
                      <a:gd name="connsiteY62" fmla="*/ 362747 h 905679"/>
                      <a:gd name="connsiteX63" fmla="*/ 202374 w 570961"/>
                      <a:gd name="connsiteY63" fmla="*/ 296072 h 905679"/>
                      <a:gd name="connsiteX64" fmla="*/ 200469 w 570961"/>
                      <a:gd name="connsiteY64" fmla="*/ 275117 h 905679"/>
                      <a:gd name="connsiteX65" fmla="*/ 149034 w 570961"/>
                      <a:gd name="connsiteY65" fmla="*/ 202727 h 905679"/>
                      <a:gd name="connsiteX66" fmla="*/ 109029 w 570961"/>
                      <a:gd name="connsiteY66" fmla="*/ 164627 h 905679"/>
                      <a:gd name="connsiteX67" fmla="*/ 72834 w 570961"/>
                      <a:gd name="connsiteY67" fmla="*/ 113192 h 905679"/>
                      <a:gd name="connsiteX68" fmla="*/ 49974 w 570961"/>
                      <a:gd name="connsiteY68" fmla="*/ 75092 h 905679"/>
                      <a:gd name="connsiteX69" fmla="*/ 15684 w 570961"/>
                      <a:gd name="connsiteY69" fmla="*/ 54137 h 905679"/>
                      <a:gd name="connsiteX70" fmla="*/ 1026 w 570961"/>
                      <a:gd name="connsiteY70" fmla="*/ 8411 h 905679"/>
                      <a:gd name="connsiteX71" fmla="*/ 42354 w 570961"/>
                      <a:gd name="connsiteY71" fmla="*/ 4607 h 90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570961" h="905679">
                        <a:moveTo>
                          <a:pt x="42354" y="4607"/>
                        </a:moveTo>
                        <a:cubicBezTo>
                          <a:pt x="53687" y="12863"/>
                          <a:pt x="58547" y="44930"/>
                          <a:pt x="69024" y="57947"/>
                        </a:cubicBezTo>
                        <a:cubicBezTo>
                          <a:pt x="79501" y="70964"/>
                          <a:pt x="94424" y="72870"/>
                          <a:pt x="105219" y="82712"/>
                        </a:cubicBezTo>
                        <a:cubicBezTo>
                          <a:pt x="116014" y="92554"/>
                          <a:pt x="124269" y="106207"/>
                          <a:pt x="133794" y="117002"/>
                        </a:cubicBezTo>
                        <a:cubicBezTo>
                          <a:pt x="143319" y="127797"/>
                          <a:pt x="150939" y="137640"/>
                          <a:pt x="162369" y="147482"/>
                        </a:cubicBezTo>
                        <a:cubicBezTo>
                          <a:pt x="173799" y="157324"/>
                          <a:pt x="191262" y="168755"/>
                          <a:pt x="202374" y="176057"/>
                        </a:cubicBezTo>
                        <a:cubicBezTo>
                          <a:pt x="213487" y="183360"/>
                          <a:pt x="222059" y="190345"/>
                          <a:pt x="229044" y="191297"/>
                        </a:cubicBezTo>
                        <a:cubicBezTo>
                          <a:pt x="236029" y="192249"/>
                          <a:pt x="243332" y="188757"/>
                          <a:pt x="244284" y="181772"/>
                        </a:cubicBezTo>
                        <a:cubicBezTo>
                          <a:pt x="245236" y="174787"/>
                          <a:pt x="235712" y="161135"/>
                          <a:pt x="234759" y="149387"/>
                        </a:cubicBezTo>
                        <a:cubicBezTo>
                          <a:pt x="233807" y="137640"/>
                          <a:pt x="233806" y="120812"/>
                          <a:pt x="238569" y="111287"/>
                        </a:cubicBezTo>
                        <a:cubicBezTo>
                          <a:pt x="243332" y="101762"/>
                          <a:pt x="253809" y="93507"/>
                          <a:pt x="263334" y="92237"/>
                        </a:cubicBezTo>
                        <a:cubicBezTo>
                          <a:pt x="272859" y="90967"/>
                          <a:pt x="289052" y="96047"/>
                          <a:pt x="295719" y="103667"/>
                        </a:cubicBezTo>
                        <a:cubicBezTo>
                          <a:pt x="302386" y="111287"/>
                          <a:pt x="302704" y="126527"/>
                          <a:pt x="303339" y="137957"/>
                        </a:cubicBezTo>
                        <a:cubicBezTo>
                          <a:pt x="303974" y="149387"/>
                          <a:pt x="297624" y="165262"/>
                          <a:pt x="299529" y="172247"/>
                        </a:cubicBezTo>
                        <a:cubicBezTo>
                          <a:pt x="301434" y="179232"/>
                          <a:pt x="305244" y="182407"/>
                          <a:pt x="314769" y="179867"/>
                        </a:cubicBezTo>
                        <a:cubicBezTo>
                          <a:pt x="324294" y="177327"/>
                          <a:pt x="342709" y="162722"/>
                          <a:pt x="356679" y="157007"/>
                        </a:cubicBezTo>
                        <a:cubicBezTo>
                          <a:pt x="370649" y="151292"/>
                          <a:pt x="384619" y="153832"/>
                          <a:pt x="398589" y="145577"/>
                        </a:cubicBezTo>
                        <a:cubicBezTo>
                          <a:pt x="412559" y="137322"/>
                          <a:pt x="423354" y="120812"/>
                          <a:pt x="440499" y="107477"/>
                        </a:cubicBezTo>
                        <a:cubicBezTo>
                          <a:pt x="457644" y="94142"/>
                          <a:pt x="489712" y="79537"/>
                          <a:pt x="501459" y="65567"/>
                        </a:cubicBezTo>
                        <a:cubicBezTo>
                          <a:pt x="513206" y="51597"/>
                          <a:pt x="508127" y="26832"/>
                          <a:pt x="510984" y="23657"/>
                        </a:cubicBezTo>
                        <a:cubicBezTo>
                          <a:pt x="513841" y="20482"/>
                          <a:pt x="514159" y="46835"/>
                          <a:pt x="518604" y="46517"/>
                        </a:cubicBezTo>
                        <a:cubicBezTo>
                          <a:pt x="523049" y="46199"/>
                          <a:pt x="529082" y="25562"/>
                          <a:pt x="537654" y="21752"/>
                        </a:cubicBezTo>
                        <a:cubicBezTo>
                          <a:pt x="546227" y="17942"/>
                          <a:pt x="566547" y="17942"/>
                          <a:pt x="570039" y="23657"/>
                        </a:cubicBezTo>
                        <a:cubicBezTo>
                          <a:pt x="573531" y="29372"/>
                          <a:pt x="566546" y="46517"/>
                          <a:pt x="558609" y="56042"/>
                        </a:cubicBezTo>
                        <a:cubicBezTo>
                          <a:pt x="550672" y="65567"/>
                          <a:pt x="536067" y="68742"/>
                          <a:pt x="522414" y="80807"/>
                        </a:cubicBezTo>
                        <a:cubicBezTo>
                          <a:pt x="508761" y="92872"/>
                          <a:pt x="491934" y="112875"/>
                          <a:pt x="476694" y="128432"/>
                        </a:cubicBezTo>
                        <a:cubicBezTo>
                          <a:pt x="461454" y="143989"/>
                          <a:pt x="430974" y="174152"/>
                          <a:pt x="430974" y="174152"/>
                        </a:cubicBezTo>
                        <a:cubicBezTo>
                          <a:pt x="414782" y="190344"/>
                          <a:pt x="388429" y="207172"/>
                          <a:pt x="379539" y="225587"/>
                        </a:cubicBezTo>
                        <a:cubicBezTo>
                          <a:pt x="370649" y="244002"/>
                          <a:pt x="377951" y="263370"/>
                          <a:pt x="377634" y="284642"/>
                        </a:cubicBezTo>
                        <a:cubicBezTo>
                          <a:pt x="377317" y="305914"/>
                          <a:pt x="378904" y="332267"/>
                          <a:pt x="377634" y="353222"/>
                        </a:cubicBezTo>
                        <a:cubicBezTo>
                          <a:pt x="376364" y="374177"/>
                          <a:pt x="370332" y="388465"/>
                          <a:pt x="370014" y="410372"/>
                        </a:cubicBezTo>
                        <a:cubicBezTo>
                          <a:pt x="369697" y="432280"/>
                          <a:pt x="373507" y="460537"/>
                          <a:pt x="375729" y="484667"/>
                        </a:cubicBezTo>
                        <a:cubicBezTo>
                          <a:pt x="377951" y="508797"/>
                          <a:pt x="380809" y="529752"/>
                          <a:pt x="383349" y="555152"/>
                        </a:cubicBezTo>
                        <a:cubicBezTo>
                          <a:pt x="385889" y="580552"/>
                          <a:pt x="389382" y="609445"/>
                          <a:pt x="390969" y="637067"/>
                        </a:cubicBezTo>
                        <a:cubicBezTo>
                          <a:pt x="392556" y="664689"/>
                          <a:pt x="393509" y="692947"/>
                          <a:pt x="392874" y="720887"/>
                        </a:cubicBezTo>
                        <a:cubicBezTo>
                          <a:pt x="392239" y="748827"/>
                          <a:pt x="386524" y="781212"/>
                          <a:pt x="387159" y="804707"/>
                        </a:cubicBezTo>
                        <a:cubicBezTo>
                          <a:pt x="387794" y="828202"/>
                          <a:pt x="399224" y="849792"/>
                          <a:pt x="396684" y="861857"/>
                        </a:cubicBezTo>
                        <a:cubicBezTo>
                          <a:pt x="394144" y="873922"/>
                          <a:pt x="378587" y="876145"/>
                          <a:pt x="371919" y="877097"/>
                        </a:cubicBezTo>
                        <a:cubicBezTo>
                          <a:pt x="365252" y="878050"/>
                          <a:pt x="359854" y="877097"/>
                          <a:pt x="356679" y="867572"/>
                        </a:cubicBezTo>
                        <a:cubicBezTo>
                          <a:pt x="353504" y="858047"/>
                          <a:pt x="352552" y="834552"/>
                          <a:pt x="352869" y="819947"/>
                        </a:cubicBezTo>
                        <a:cubicBezTo>
                          <a:pt x="353187" y="805342"/>
                          <a:pt x="360489" y="796134"/>
                          <a:pt x="358584" y="779942"/>
                        </a:cubicBezTo>
                        <a:cubicBezTo>
                          <a:pt x="356679" y="763750"/>
                          <a:pt x="343979" y="738667"/>
                          <a:pt x="341439" y="722792"/>
                        </a:cubicBezTo>
                        <a:cubicBezTo>
                          <a:pt x="338899" y="706917"/>
                          <a:pt x="343027" y="696439"/>
                          <a:pt x="343344" y="684692"/>
                        </a:cubicBezTo>
                        <a:cubicBezTo>
                          <a:pt x="343661" y="672945"/>
                          <a:pt x="347154" y="669452"/>
                          <a:pt x="343344" y="652307"/>
                        </a:cubicBezTo>
                        <a:cubicBezTo>
                          <a:pt x="339534" y="635162"/>
                          <a:pt x="326834" y="599919"/>
                          <a:pt x="320484" y="581822"/>
                        </a:cubicBezTo>
                        <a:cubicBezTo>
                          <a:pt x="314134" y="563725"/>
                          <a:pt x="309689" y="538325"/>
                          <a:pt x="305244" y="543722"/>
                        </a:cubicBezTo>
                        <a:cubicBezTo>
                          <a:pt x="300799" y="549120"/>
                          <a:pt x="296671" y="590077"/>
                          <a:pt x="293814" y="614207"/>
                        </a:cubicBezTo>
                        <a:cubicBezTo>
                          <a:pt x="290957" y="638337"/>
                          <a:pt x="287782" y="662467"/>
                          <a:pt x="288099" y="688502"/>
                        </a:cubicBezTo>
                        <a:cubicBezTo>
                          <a:pt x="288416" y="714537"/>
                          <a:pt x="296671" y="749145"/>
                          <a:pt x="295719" y="770417"/>
                        </a:cubicBezTo>
                        <a:cubicBezTo>
                          <a:pt x="294767" y="791689"/>
                          <a:pt x="283654" y="802485"/>
                          <a:pt x="282384" y="816137"/>
                        </a:cubicBezTo>
                        <a:cubicBezTo>
                          <a:pt x="281114" y="829789"/>
                          <a:pt x="287782" y="840585"/>
                          <a:pt x="288099" y="852332"/>
                        </a:cubicBezTo>
                        <a:cubicBezTo>
                          <a:pt x="288416" y="864079"/>
                          <a:pt x="290322" y="877732"/>
                          <a:pt x="284289" y="886622"/>
                        </a:cubicBezTo>
                        <a:cubicBezTo>
                          <a:pt x="278256" y="895512"/>
                          <a:pt x="260476" y="905989"/>
                          <a:pt x="251904" y="905672"/>
                        </a:cubicBezTo>
                        <a:cubicBezTo>
                          <a:pt x="243332" y="905355"/>
                          <a:pt x="232537" y="898687"/>
                          <a:pt x="232854" y="884717"/>
                        </a:cubicBezTo>
                        <a:cubicBezTo>
                          <a:pt x="233171" y="870747"/>
                          <a:pt x="252222" y="841855"/>
                          <a:pt x="253809" y="821852"/>
                        </a:cubicBezTo>
                        <a:cubicBezTo>
                          <a:pt x="255397" y="801850"/>
                          <a:pt x="245871" y="781847"/>
                          <a:pt x="242379" y="764702"/>
                        </a:cubicBezTo>
                        <a:cubicBezTo>
                          <a:pt x="238887" y="747557"/>
                          <a:pt x="233171" y="731047"/>
                          <a:pt x="232854" y="718982"/>
                        </a:cubicBezTo>
                        <a:cubicBezTo>
                          <a:pt x="232537" y="706917"/>
                          <a:pt x="240792" y="714220"/>
                          <a:pt x="240474" y="692312"/>
                        </a:cubicBezTo>
                        <a:cubicBezTo>
                          <a:pt x="240157" y="670405"/>
                          <a:pt x="235077" y="614525"/>
                          <a:pt x="230949" y="587537"/>
                        </a:cubicBezTo>
                        <a:cubicBezTo>
                          <a:pt x="226821" y="560549"/>
                          <a:pt x="216979" y="548167"/>
                          <a:pt x="215709" y="530387"/>
                        </a:cubicBezTo>
                        <a:cubicBezTo>
                          <a:pt x="214439" y="512607"/>
                          <a:pt x="222059" y="500859"/>
                          <a:pt x="223329" y="480857"/>
                        </a:cubicBezTo>
                        <a:cubicBezTo>
                          <a:pt x="224599" y="460855"/>
                          <a:pt x="225869" y="430057"/>
                          <a:pt x="223329" y="410372"/>
                        </a:cubicBezTo>
                        <a:cubicBezTo>
                          <a:pt x="220789" y="390687"/>
                          <a:pt x="211581" y="381797"/>
                          <a:pt x="208089" y="362747"/>
                        </a:cubicBezTo>
                        <a:cubicBezTo>
                          <a:pt x="204597" y="343697"/>
                          <a:pt x="203644" y="310677"/>
                          <a:pt x="202374" y="296072"/>
                        </a:cubicBezTo>
                        <a:cubicBezTo>
                          <a:pt x="201104" y="281467"/>
                          <a:pt x="209359" y="290674"/>
                          <a:pt x="200469" y="275117"/>
                        </a:cubicBezTo>
                        <a:cubicBezTo>
                          <a:pt x="191579" y="259560"/>
                          <a:pt x="164274" y="221142"/>
                          <a:pt x="149034" y="202727"/>
                        </a:cubicBezTo>
                        <a:cubicBezTo>
                          <a:pt x="133794" y="184312"/>
                          <a:pt x="121729" y="179549"/>
                          <a:pt x="109029" y="164627"/>
                        </a:cubicBezTo>
                        <a:cubicBezTo>
                          <a:pt x="96329" y="149705"/>
                          <a:pt x="82676" y="128114"/>
                          <a:pt x="72834" y="113192"/>
                        </a:cubicBezTo>
                        <a:cubicBezTo>
                          <a:pt x="62992" y="98270"/>
                          <a:pt x="59499" y="84934"/>
                          <a:pt x="49974" y="75092"/>
                        </a:cubicBezTo>
                        <a:cubicBezTo>
                          <a:pt x="40449" y="65250"/>
                          <a:pt x="23842" y="65250"/>
                          <a:pt x="15684" y="54137"/>
                        </a:cubicBezTo>
                        <a:cubicBezTo>
                          <a:pt x="7526" y="43024"/>
                          <a:pt x="-3419" y="16666"/>
                          <a:pt x="1026" y="8411"/>
                        </a:cubicBezTo>
                        <a:cubicBezTo>
                          <a:pt x="5471" y="156"/>
                          <a:pt x="31021" y="-3649"/>
                          <a:pt x="42354" y="4607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Dowolny kształt 126"/>
                  <p:cNvSpPr/>
                  <p:nvPr/>
                </p:nvSpPr>
                <p:spPr>
                  <a:xfrm>
                    <a:off x="178165" y="-138264"/>
                    <a:ext cx="31664" cy="231873"/>
                  </a:xfrm>
                  <a:custGeom>
                    <a:avLst/>
                    <a:gdLst>
                      <a:gd name="connsiteX0" fmla="*/ 24006 w 31664"/>
                      <a:gd name="connsiteY0" fmla="*/ 12 h 231873"/>
                      <a:gd name="connsiteX1" fmla="*/ 1146 w 31664"/>
                      <a:gd name="connsiteY1" fmla="*/ 87642 h 231873"/>
                      <a:gd name="connsiteX2" fmla="*/ 4956 w 31664"/>
                      <a:gd name="connsiteY2" fmla="*/ 171462 h 231873"/>
                      <a:gd name="connsiteX3" fmla="*/ 18291 w 31664"/>
                      <a:gd name="connsiteY3" fmla="*/ 230517 h 231873"/>
                      <a:gd name="connsiteX4" fmla="*/ 31626 w 31664"/>
                      <a:gd name="connsiteY4" fmla="*/ 209562 h 231873"/>
                      <a:gd name="connsiteX5" fmla="*/ 22101 w 31664"/>
                      <a:gd name="connsiteY5" fmla="*/ 171462 h 231873"/>
                      <a:gd name="connsiteX6" fmla="*/ 14481 w 31664"/>
                      <a:gd name="connsiteY6" fmla="*/ 81927 h 231873"/>
                      <a:gd name="connsiteX7" fmla="*/ 24006 w 31664"/>
                      <a:gd name="connsiteY7" fmla="*/ 12 h 2318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64" h="231873">
                        <a:moveTo>
                          <a:pt x="24006" y="12"/>
                        </a:moveTo>
                        <a:cubicBezTo>
                          <a:pt x="21783" y="965"/>
                          <a:pt x="4321" y="59067"/>
                          <a:pt x="1146" y="87642"/>
                        </a:cubicBezTo>
                        <a:cubicBezTo>
                          <a:pt x="-2029" y="116217"/>
                          <a:pt x="2099" y="147650"/>
                          <a:pt x="4956" y="171462"/>
                        </a:cubicBezTo>
                        <a:cubicBezTo>
                          <a:pt x="7813" y="195274"/>
                          <a:pt x="13846" y="224167"/>
                          <a:pt x="18291" y="230517"/>
                        </a:cubicBezTo>
                        <a:cubicBezTo>
                          <a:pt x="22736" y="236867"/>
                          <a:pt x="30991" y="219404"/>
                          <a:pt x="31626" y="209562"/>
                        </a:cubicBezTo>
                        <a:cubicBezTo>
                          <a:pt x="32261" y="199720"/>
                          <a:pt x="24958" y="192734"/>
                          <a:pt x="22101" y="171462"/>
                        </a:cubicBezTo>
                        <a:cubicBezTo>
                          <a:pt x="19244" y="150190"/>
                          <a:pt x="10036" y="111772"/>
                          <a:pt x="14481" y="81927"/>
                        </a:cubicBezTo>
                        <a:cubicBezTo>
                          <a:pt x="18926" y="52082"/>
                          <a:pt x="26229" y="-941"/>
                          <a:pt x="24006" y="12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Dowolny kształt 127"/>
                  <p:cNvSpPr/>
                  <p:nvPr/>
                </p:nvSpPr>
                <p:spPr>
                  <a:xfrm>
                    <a:off x="195844" y="97955"/>
                    <a:ext cx="83820" cy="120015"/>
                  </a:xfrm>
                  <a:custGeom>
                    <a:avLst/>
                    <a:gdLst>
                      <a:gd name="connsiteX0" fmla="*/ 813 w 84378"/>
                      <a:gd name="connsiteY0" fmla="*/ 108 h 120326"/>
                      <a:gd name="connsiteX1" fmla="*/ 37008 w 84378"/>
                      <a:gd name="connsiteY1" fmla="*/ 57258 h 120326"/>
                      <a:gd name="connsiteX2" fmla="*/ 80823 w 84378"/>
                      <a:gd name="connsiteY2" fmla="*/ 101073 h 120326"/>
                      <a:gd name="connsiteX3" fmla="*/ 78918 w 84378"/>
                      <a:gd name="connsiteY3" fmla="*/ 120123 h 120326"/>
                      <a:gd name="connsiteX4" fmla="*/ 56058 w 84378"/>
                      <a:gd name="connsiteY4" fmla="*/ 108693 h 120326"/>
                      <a:gd name="connsiteX5" fmla="*/ 16053 w 84378"/>
                      <a:gd name="connsiteY5" fmla="*/ 72498 h 120326"/>
                      <a:gd name="connsiteX6" fmla="*/ 813 w 84378"/>
                      <a:gd name="connsiteY6" fmla="*/ 108 h 120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378" h="120326">
                        <a:moveTo>
                          <a:pt x="813" y="108"/>
                        </a:moveTo>
                        <a:cubicBezTo>
                          <a:pt x="4306" y="-2432"/>
                          <a:pt x="23673" y="40431"/>
                          <a:pt x="37008" y="57258"/>
                        </a:cubicBezTo>
                        <a:cubicBezTo>
                          <a:pt x="50343" y="74086"/>
                          <a:pt x="73838" y="90596"/>
                          <a:pt x="80823" y="101073"/>
                        </a:cubicBezTo>
                        <a:cubicBezTo>
                          <a:pt x="87808" y="111551"/>
                          <a:pt x="83045" y="118853"/>
                          <a:pt x="78918" y="120123"/>
                        </a:cubicBezTo>
                        <a:cubicBezTo>
                          <a:pt x="74791" y="121393"/>
                          <a:pt x="66535" y="116630"/>
                          <a:pt x="56058" y="108693"/>
                        </a:cubicBezTo>
                        <a:cubicBezTo>
                          <a:pt x="45581" y="100756"/>
                          <a:pt x="26530" y="84880"/>
                          <a:pt x="16053" y="72498"/>
                        </a:cubicBezTo>
                        <a:cubicBezTo>
                          <a:pt x="5576" y="60116"/>
                          <a:pt x="-2680" y="2648"/>
                          <a:pt x="813" y="108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Dowolny kształt 128"/>
                  <p:cNvSpPr/>
                  <p:nvPr/>
                </p:nvSpPr>
                <p:spPr>
                  <a:xfrm>
                    <a:off x="272045" y="104553"/>
                    <a:ext cx="66699" cy="121179"/>
                  </a:xfrm>
                  <a:custGeom>
                    <a:avLst/>
                    <a:gdLst>
                      <a:gd name="connsiteX0" fmla="*/ 65967 w 66699"/>
                      <a:gd name="connsiteY0" fmla="*/ 1 h 121179"/>
                      <a:gd name="connsiteX1" fmla="*/ 27867 w 66699"/>
                      <a:gd name="connsiteY1" fmla="*/ 72391 h 121179"/>
                      <a:gd name="connsiteX2" fmla="*/ 3102 w 66699"/>
                      <a:gd name="connsiteY2" fmla="*/ 97156 h 121179"/>
                      <a:gd name="connsiteX3" fmla="*/ 1197 w 66699"/>
                      <a:gd name="connsiteY3" fmla="*/ 106681 h 121179"/>
                      <a:gd name="connsiteX4" fmla="*/ 10722 w 66699"/>
                      <a:gd name="connsiteY4" fmla="*/ 120016 h 121179"/>
                      <a:gd name="connsiteX5" fmla="*/ 48822 w 66699"/>
                      <a:gd name="connsiteY5" fmla="*/ 74296 h 121179"/>
                      <a:gd name="connsiteX6" fmla="*/ 65967 w 66699"/>
                      <a:gd name="connsiteY6" fmla="*/ 1 h 121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699" h="121179">
                        <a:moveTo>
                          <a:pt x="65967" y="1"/>
                        </a:moveTo>
                        <a:cubicBezTo>
                          <a:pt x="62475" y="-316"/>
                          <a:pt x="38344" y="56199"/>
                          <a:pt x="27867" y="72391"/>
                        </a:cubicBezTo>
                        <a:cubicBezTo>
                          <a:pt x="17389" y="88584"/>
                          <a:pt x="7547" y="91441"/>
                          <a:pt x="3102" y="97156"/>
                        </a:cubicBezTo>
                        <a:cubicBezTo>
                          <a:pt x="-1343" y="102871"/>
                          <a:pt x="-73" y="102871"/>
                          <a:pt x="1197" y="106681"/>
                        </a:cubicBezTo>
                        <a:cubicBezTo>
                          <a:pt x="2467" y="110491"/>
                          <a:pt x="2785" y="125413"/>
                          <a:pt x="10722" y="120016"/>
                        </a:cubicBezTo>
                        <a:cubicBezTo>
                          <a:pt x="18659" y="114619"/>
                          <a:pt x="37710" y="89536"/>
                          <a:pt x="48822" y="74296"/>
                        </a:cubicBezTo>
                        <a:cubicBezTo>
                          <a:pt x="59934" y="59056"/>
                          <a:pt x="69459" y="318"/>
                          <a:pt x="65967" y="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Dowolny kształt 129"/>
                  <p:cNvSpPr/>
                  <p:nvPr/>
                </p:nvSpPr>
                <p:spPr>
                  <a:xfrm>
                    <a:off x="271812" y="-151600"/>
                    <a:ext cx="70598" cy="265676"/>
                  </a:xfrm>
                  <a:custGeom>
                    <a:avLst/>
                    <a:gdLst>
                      <a:gd name="connsiteX0" fmla="*/ 30500 w 70598"/>
                      <a:gd name="connsiteY0" fmla="*/ 268 h 265676"/>
                      <a:gd name="connsiteX1" fmla="*/ 15260 w 70598"/>
                      <a:gd name="connsiteY1" fmla="*/ 74563 h 265676"/>
                      <a:gd name="connsiteX2" fmla="*/ 40025 w 70598"/>
                      <a:gd name="connsiteY2" fmla="*/ 154573 h 265676"/>
                      <a:gd name="connsiteX3" fmla="*/ 57170 w 70598"/>
                      <a:gd name="connsiteY3" fmla="*/ 215533 h 265676"/>
                      <a:gd name="connsiteX4" fmla="*/ 70505 w 70598"/>
                      <a:gd name="connsiteY4" fmla="*/ 246013 h 265676"/>
                      <a:gd name="connsiteX5" fmla="*/ 60980 w 70598"/>
                      <a:gd name="connsiteY5" fmla="*/ 263158 h 265676"/>
                      <a:gd name="connsiteX6" fmla="*/ 24785 w 70598"/>
                      <a:gd name="connsiteY6" fmla="*/ 190768 h 265676"/>
                      <a:gd name="connsiteX7" fmla="*/ 1925 w 70598"/>
                      <a:gd name="connsiteY7" fmla="*/ 106948 h 265676"/>
                      <a:gd name="connsiteX8" fmla="*/ 1925 w 70598"/>
                      <a:gd name="connsiteY8" fmla="*/ 51703 h 265676"/>
                      <a:gd name="connsiteX9" fmla="*/ 30500 w 70598"/>
                      <a:gd name="connsiteY9" fmla="*/ 268 h 265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0598" h="265676">
                        <a:moveTo>
                          <a:pt x="30500" y="268"/>
                        </a:moveTo>
                        <a:cubicBezTo>
                          <a:pt x="32723" y="4078"/>
                          <a:pt x="13673" y="48846"/>
                          <a:pt x="15260" y="74563"/>
                        </a:cubicBezTo>
                        <a:cubicBezTo>
                          <a:pt x="16847" y="100280"/>
                          <a:pt x="33040" y="131078"/>
                          <a:pt x="40025" y="154573"/>
                        </a:cubicBezTo>
                        <a:cubicBezTo>
                          <a:pt x="47010" y="178068"/>
                          <a:pt x="52090" y="200293"/>
                          <a:pt x="57170" y="215533"/>
                        </a:cubicBezTo>
                        <a:cubicBezTo>
                          <a:pt x="62250" y="230773"/>
                          <a:pt x="69870" y="238076"/>
                          <a:pt x="70505" y="246013"/>
                        </a:cubicBezTo>
                        <a:cubicBezTo>
                          <a:pt x="71140" y="253950"/>
                          <a:pt x="68600" y="272366"/>
                          <a:pt x="60980" y="263158"/>
                        </a:cubicBezTo>
                        <a:cubicBezTo>
                          <a:pt x="53360" y="253951"/>
                          <a:pt x="34628" y="216803"/>
                          <a:pt x="24785" y="190768"/>
                        </a:cubicBezTo>
                        <a:cubicBezTo>
                          <a:pt x="14942" y="164733"/>
                          <a:pt x="5735" y="130126"/>
                          <a:pt x="1925" y="106948"/>
                        </a:cubicBezTo>
                        <a:cubicBezTo>
                          <a:pt x="-1885" y="83771"/>
                          <a:pt x="972" y="69166"/>
                          <a:pt x="1925" y="51703"/>
                        </a:cubicBezTo>
                        <a:cubicBezTo>
                          <a:pt x="2877" y="34241"/>
                          <a:pt x="28277" y="-3542"/>
                          <a:pt x="30500" y="268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Dowolny kształt 130"/>
                  <p:cNvSpPr/>
                  <p:nvPr/>
                </p:nvSpPr>
                <p:spPr>
                  <a:xfrm>
                    <a:off x="184182" y="-57371"/>
                    <a:ext cx="115293" cy="27890"/>
                  </a:xfrm>
                  <a:custGeom>
                    <a:avLst/>
                    <a:gdLst>
                      <a:gd name="connsiteX0" fmla="*/ 205 w 107168"/>
                      <a:gd name="connsiteY0" fmla="*/ 5715 h 24962"/>
                      <a:gd name="connsiteX1" fmla="*/ 72595 w 107168"/>
                      <a:gd name="connsiteY1" fmla="*/ 0 h 24962"/>
                      <a:gd name="connsiteX2" fmla="*/ 104980 w 107168"/>
                      <a:gd name="connsiteY2" fmla="*/ 7620 h 24962"/>
                      <a:gd name="connsiteX3" fmla="*/ 97360 w 107168"/>
                      <a:gd name="connsiteY3" fmla="*/ 24765 h 24962"/>
                      <a:gd name="connsiteX4" fmla="*/ 205 w 107168"/>
                      <a:gd name="connsiteY4" fmla="*/ 5715 h 24962"/>
                      <a:gd name="connsiteX0" fmla="*/ 8580 w 117443"/>
                      <a:gd name="connsiteY0" fmla="*/ 5754 h 28499"/>
                      <a:gd name="connsiteX1" fmla="*/ 80970 w 117443"/>
                      <a:gd name="connsiteY1" fmla="*/ 39 h 28499"/>
                      <a:gd name="connsiteX2" fmla="*/ 113355 w 117443"/>
                      <a:gd name="connsiteY2" fmla="*/ 7659 h 28499"/>
                      <a:gd name="connsiteX3" fmla="*/ 105735 w 117443"/>
                      <a:gd name="connsiteY3" fmla="*/ 24804 h 28499"/>
                      <a:gd name="connsiteX4" fmla="*/ 12202 w 117443"/>
                      <a:gd name="connsiteY4" fmla="*/ 26921 h 28499"/>
                      <a:gd name="connsiteX5" fmla="*/ 8580 w 117443"/>
                      <a:gd name="connsiteY5" fmla="*/ 5754 h 28499"/>
                      <a:gd name="connsiteX0" fmla="*/ 8580 w 115293"/>
                      <a:gd name="connsiteY0" fmla="*/ 5754 h 27890"/>
                      <a:gd name="connsiteX1" fmla="*/ 80970 w 115293"/>
                      <a:gd name="connsiteY1" fmla="*/ 39 h 27890"/>
                      <a:gd name="connsiteX2" fmla="*/ 113355 w 115293"/>
                      <a:gd name="connsiteY2" fmla="*/ 7659 h 27890"/>
                      <a:gd name="connsiteX3" fmla="*/ 105735 w 115293"/>
                      <a:gd name="connsiteY3" fmla="*/ 24804 h 27890"/>
                      <a:gd name="connsiteX4" fmla="*/ 57445 w 115293"/>
                      <a:gd name="connsiteY4" fmla="*/ 21374 h 27890"/>
                      <a:gd name="connsiteX5" fmla="*/ 12202 w 115293"/>
                      <a:gd name="connsiteY5" fmla="*/ 26921 h 27890"/>
                      <a:gd name="connsiteX6" fmla="*/ 8580 w 115293"/>
                      <a:gd name="connsiteY6" fmla="*/ 5754 h 2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293" h="27890">
                        <a:moveTo>
                          <a:pt x="8580" y="5754"/>
                        </a:moveTo>
                        <a:cubicBezTo>
                          <a:pt x="20041" y="1274"/>
                          <a:pt x="63508" y="-278"/>
                          <a:pt x="80970" y="39"/>
                        </a:cubicBezTo>
                        <a:cubicBezTo>
                          <a:pt x="98432" y="356"/>
                          <a:pt x="109228" y="3532"/>
                          <a:pt x="113355" y="7659"/>
                        </a:cubicBezTo>
                        <a:cubicBezTo>
                          <a:pt x="117482" y="11786"/>
                          <a:pt x="115053" y="22518"/>
                          <a:pt x="105735" y="24804"/>
                        </a:cubicBezTo>
                        <a:cubicBezTo>
                          <a:pt x="96417" y="27090"/>
                          <a:pt x="73034" y="21021"/>
                          <a:pt x="57445" y="21374"/>
                        </a:cubicBezTo>
                        <a:cubicBezTo>
                          <a:pt x="41856" y="21727"/>
                          <a:pt x="20346" y="30820"/>
                          <a:pt x="12202" y="26921"/>
                        </a:cubicBezTo>
                        <a:cubicBezTo>
                          <a:pt x="-3990" y="23746"/>
                          <a:pt x="-2881" y="10234"/>
                          <a:pt x="8580" y="5754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" name="Dowolny kształt 105"/>
                <p:cNvSpPr/>
                <p:nvPr/>
              </p:nvSpPr>
              <p:spPr>
                <a:xfrm>
                  <a:off x="632320" y="-404140"/>
                  <a:ext cx="65217" cy="562430"/>
                </a:xfrm>
                <a:custGeom>
                  <a:avLst/>
                  <a:gdLst>
                    <a:gd name="connsiteX0" fmla="*/ 45720 w 45720"/>
                    <a:gd name="connsiteY0" fmla="*/ 0 h 556260"/>
                    <a:gd name="connsiteX1" fmla="*/ 15240 w 45720"/>
                    <a:gd name="connsiteY1" fmla="*/ 321945 h 556260"/>
                    <a:gd name="connsiteX2" fmla="*/ 0 w 45720"/>
                    <a:gd name="connsiteY2" fmla="*/ 556260 h 55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20" h="556260">
                      <a:moveTo>
                        <a:pt x="45720" y="0"/>
                      </a:moveTo>
                      <a:cubicBezTo>
                        <a:pt x="34290" y="114617"/>
                        <a:pt x="22860" y="229235"/>
                        <a:pt x="15240" y="321945"/>
                      </a:cubicBezTo>
                      <a:cubicBezTo>
                        <a:pt x="7620" y="414655"/>
                        <a:pt x="3810" y="485457"/>
                        <a:pt x="0" y="55626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Dowolny kształt 106"/>
                <p:cNvSpPr/>
                <p:nvPr/>
              </p:nvSpPr>
              <p:spPr>
                <a:xfrm>
                  <a:off x="614882" y="152622"/>
                  <a:ext cx="33082" cy="117961"/>
                </a:xfrm>
                <a:custGeom>
                  <a:avLst/>
                  <a:gdLst>
                    <a:gd name="connsiteX0" fmla="*/ 17337 w 38428"/>
                    <a:gd name="connsiteY0" fmla="*/ 55 h 136222"/>
                    <a:gd name="connsiteX1" fmla="*/ 192 w 38428"/>
                    <a:gd name="connsiteY1" fmla="*/ 120070 h 136222"/>
                    <a:gd name="connsiteX2" fmla="*/ 28767 w 38428"/>
                    <a:gd name="connsiteY2" fmla="*/ 133405 h 136222"/>
                    <a:gd name="connsiteX3" fmla="*/ 38292 w 38428"/>
                    <a:gd name="connsiteY3" fmla="*/ 104830 h 136222"/>
                    <a:gd name="connsiteX4" fmla="*/ 17337 w 38428"/>
                    <a:gd name="connsiteY4" fmla="*/ 55 h 1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428" h="136222">
                      <a:moveTo>
                        <a:pt x="17337" y="55"/>
                      </a:moveTo>
                      <a:cubicBezTo>
                        <a:pt x="10987" y="2595"/>
                        <a:pt x="-1713" y="97845"/>
                        <a:pt x="192" y="120070"/>
                      </a:cubicBezTo>
                      <a:cubicBezTo>
                        <a:pt x="2097" y="142295"/>
                        <a:pt x="22417" y="135945"/>
                        <a:pt x="28767" y="133405"/>
                      </a:cubicBezTo>
                      <a:cubicBezTo>
                        <a:pt x="35117" y="130865"/>
                        <a:pt x="39245" y="126420"/>
                        <a:pt x="38292" y="104830"/>
                      </a:cubicBezTo>
                      <a:cubicBezTo>
                        <a:pt x="37340" y="83240"/>
                        <a:pt x="23687" y="-2485"/>
                        <a:pt x="17337" y="55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8" name="Grupa 107"/>
                <p:cNvGrpSpPr/>
                <p:nvPr/>
              </p:nvGrpSpPr>
              <p:grpSpPr>
                <a:xfrm>
                  <a:off x="192979" y="749737"/>
                  <a:ext cx="759460" cy="808990"/>
                  <a:chOff x="-45857" y="-430795"/>
                  <a:chExt cx="759460" cy="808990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20" name="Dowolny kształt 119"/>
                  <p:cNvSpPr/>
                  <p:nvPr/>
                </p:nvSpPr>
                <p:spPr>
                  <a:xfrm>
                    <a:off x="-45857" y="-430795"/>
                    <a:ext cx="759460" cy="808990"/>
                  </a:xfrm>
                  <a:custGeom>
                    <a:avLst/>
                    <a:gdLst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33 w 759516"/>
                      <a:gd name="connsiteY11" fmla="*/ 7238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86986 w 759516"/>
                      <a:gd name="connsiteY27" fmla="*/ 159849 h 809065"/>
                      <a:gd name="connsiteX28" fmla="*/ 202889 w 759516"/>
                      <a:gd name="connsiteY28" fmla="*/ 143947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85160 w 759516"/>
                      <a:gd name="connsiteY57" fmla="*/ 394413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33 w 759516"/>
                      <a:gd name="connsiteY11" fmla="*/ 7238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86986 w 759516"/>
                      <a:gd name="connsiteY27" fmla="*/ 159849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85160 w 759516"/>
                      <a:gd name="connsiteY57" fmla="*/ 394413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33 w 759516"/>
                      <a:gd name="connsiteY11" fmla="*/ 7238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74725 w 759516"/>
                      <a:gd name="connsiteY27" fmla="*/ 150658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85160 w 759516"/>
                      <a:gd name="connsiteY57" fmla="*/ 394413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68 w 759516"/>
                      <a:gd name="connsiteY11" fmla="*/ 8773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74725 w 759516"/>
                      <a:gd name="connsiteY27" fmla="*/ 150658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85160 w 759516"/>
                      <a:gd name="connsiteY57" fmla="*/ 394413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68 w 759516"/>
                      <a:gd name="connsiteY11" fmla="*/ 8773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74725 w 759516"/>
                      <a:gd name="connsiteY27" fmla="*/ 150658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75990 w 759516"/>
                      <a:gd name="connsiteY57" fmla="*/ 379106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210 w 759516"/>
                      <a:gd name="connsiteY3" fmla="*/ 156235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68 w 759516"/>
                      <a:gd name="connsiteY11" fmla="*/ 8773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74725 w 759516"/>
                      <a:gd name="connsiteY27" fmla="*/ 150658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75990 w 759516"/>
                      <a:gd name="connsiteY57" fmla="*/ 379106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</a:cxnLst>
                    <a:rect l="l" t="t" r="r" b="b"/>
                    <a:pathLst>
                      <a:path w="759516" h="809065">
                        <a:moveTo>
                          <a:pt x="457330" y="151898"/>
                        </a:moveTo>
                        <a:cubicBezTo>
                          <a:pt x="467932" y="129369"/>
                          <a:pt x="498412" y="132683"/>
                          <a:pt x="520941" y="132020"/>
                        </a:cubicBezTo>
                        <a:cubicBezTo>
                          <a:pt x="543470" y="131357"/>
                          <a:pt x="571292" y="143886"/>
                          <a:pt x="592503" y="147922"/>
                        </a:cubicBezTo>
                        <a:cubicBezTo>
                          <a:pt x="613714" y="151958"/>
                          <a:pt x="626344" y="150934"/>
                          <a:pt x="648210" y="156235"/>
                        </a:cubicBezTo>
                        <a:cubicBezTo>
                          <a:pt x="670076" y="161536"/>
                          <a:pt x="713105" y="178463"/>
                          <a:pt x="723699" y="179728"/>
                        </a:cubicBezTo>
                        <a:cubicBezTo>
                          <a:pt x="734293" y="180993"/>
                          <a:pt x="708459" y="166475"/>
                          <a:pt x="711772" y="163825"/>
                        </a:cubicBezTo>
                        <a:cubicBezTo>
                          <a:pt x="715085" y="161175"/>
                          <a:pt x="735626" y="165150"/>
                          <a:pt x="743577" y="163825"/>
                        </a:cubicBezTo>
                        <a:cubicBezTo>
                          <a:pt x="751528" y="162500"/>
                          <a:pt x="760143" y="161175"/>
                          <a:pt x="759480" y="155874"/>
                        </a:cubicBezTo>
                        <a:cubicBezTo>
                          <a:pt x="758818" y="150573"/>
                          <a:pt x="753517" y="136658"/>
                          <a:pt x="739602" y="132020"/>
                        </a:cubicBezTo>
                        <a:cubicBezTo>
                          <a:pt x="725687" y="127382"/>
                          <a:pt x="714422" y="135995"/>
                          <a:pt x="675991" y="128044"/>
                        </a:cubicBezTo>
                        <a:cubicBezTo>
                          <a:pt x="637560" y="120093"/>
                          <a:pt x="542801" y="91030"/>
                          <a:pt x="509014" y="84312"/>
                        </a:cubicBezTo>
                        <a:cubicBezTo>
                          <a:pt x="475227" y="77594"/>
                          <a:pt x="489833" y="84422"/>
                          <a:pt x="473268" y="87735"/>
                        </a:cubicBezTo>
                        <a:cubicBezTo>
                          <a:pt x="456703" y="91048"/>
                          <a:pt x="423544" y="104098"/>
                          <a:pt x="409623" y="104190"/>
                        </a:cubicBezTo>
                        <a:cubicBezTo>
                          <a:pt x="395702" y="104282"/>
                          <a:pt x="391069" y="98890"/>
                          <a:pt x="389744" y="88288"/>
                        </a:cubicBezTo>
                        <a:cubicBezTo>
                          <a:pt x="388419" y="77686"/>
                          <a:pt x="404321" y="55157"/>
                          <a:pt x="401671" y="40580"/>
                        </a:cubicBezTo>
                        <a:cubicBezTo>
                          <a:pt x="399021" y="26003"/>
                          <a:pt x="385769" y="4799"/>
                          <a:pt x="373842" y="823"/>
                        </a:cubicBezTo>
                        <a:cubicBezTo>
                          <a:pt x="361915" y="-3153"/>
                          <a:pt x="338060" y="8112"/>
                          <a:pt x="330109" y="16726"/>
                        </a:cubicBezTo>
                        <a:cubicBezTo>
                          <a:pt x="322158" y="25340"/>
                          <a:pt x="325471" y="39255"/>
                          <a:pt x="326134" y="52507"/>
                        </a:cubicBezTo>
                        <a:cubicBezTo>
                          <a:pt x="326797" y="65759"/>
                          <a:pt x="338061" y="88950"/>
                          <a:pt x="334085" y="96239"/>
                        </a:cubicBezTo>
                        <a:cubicBezTo>
                          <a:pt x="330109" y="103528"/>
                          <a:pt x="302280" y="96239"/>
                          <a:pt x="302280" y="96239"/>
                        </a:cubicBezTo>
                        <a:cubicBezTo>
                          <a:pt x="280414" y="96239"/>
                          <a:pt x="233369" y="93588"/>
                          <a:pt x="202889" y="96239"/>
                        </a:cubicBezTo>
                        <a:cubicBezTo>
                          <a:pt x="172409" y="98890"/>
                          <a:pt x="119400" y="112142"/>
                          <a:pt x="119400" y="112142"/>
                        </a:cubicBezTo>
                        <a:cubicBezTo>
                          <a:pt x="95546" y="116780"/>
                          <a:pt x="79643" y="117442"/>
                          <a:pt x="59765" y="124068"/>
                        </a:cubicBezTo>
                        <a:cubicBezTo>
                          <a:pt x="39887" y="130694"/>
                          <a:pt x="2780" y="144609"/>
                          <a:pt x="130" y="151898"/>
                        </a:cubicBezTo>
                        <a:cubicBezTo>
                          <a:pt x="-2520" y="159187"/>
                          <a:pt x="35912" y="163163"/>
                          <a:pt x="43863" y="167801"/>
                        </a:cubicBezTo>
                        <a:cubicBezTo>
                          <a:pt x="51814" y="172439"/>
                          <a:pt x="39224" y="181716"/>
                          <a:pt x="47838" y="179728"/>
                        </a:cubicBezTo>
                        <a:cubicBezTo>
                          <a:pt x="56452" y="177740"/>
                          <a:pt x="74398" y="160719"/>
                          <a:pt x="95546" y="155874"/>
                        </a:cubicBezTo>
                        <a:cubicBezTo>
                          <a:pt x="116694" y="151029"/>
                          <a:pt x="153252" y="153155"/>
                          <a:pt x="174725" y="150658"/>
                        </a:cubicBezTo>
                        <a:cubicBezTo>
                          <a:pt x="196198" y="148161"/>
                          <a:pt x="208427" y="140684"/>
                          <a:pt x="224385" y="140891"/>
                        </a:cubicBezTo>
                        <a:cubicBezTo>
                          <a:pt x="240343" y="141098"/>
                          <a:pt x="259480" y="144763"/>
                          <a:pt x="270475" y="151898"/>
                        </a:cubicBezTo>
                        <a:cubicBezTo>
                          <a:pt x="281470" y="159033"/>
                          <a:pt x="282402" y="159849"/>
                          <a:pt x="290353" y="183703"/>
                        </a:cubicBezTo>
                        <a:cubicBezTo>
                          <a:pt x="298304" y="207557"/>
                          <a:pt x="314207" y="258579"/>
                          <a:pt x="318183" y="295022"/>
                        </a:cubicBezTo>
                        <a:cubicBezTo>
                          <a:pt x="322159" y="331465"/>
                          <a:pt x="314870" y="365258"/>
                          <a:pt x="314207" y="402364"/>
                        </a:cubicBezTo>
                        <a:cubicBezTo>
                          <a:pt x="313544" y="439470"/>
                          <a:pt x="313544" y="490491"/>
                          <a:pt x="314207" y="517658"/>
                        </a:cubicBezTo>
                        <a:cubicBezTo>
                          <a:pt x="314870" y="544825"/>
                          <a:pt x="316858" y="542175"/>
                          <a:pt x="318183" y="565366"/>
                        </a:cubicBezTo>
                        <a:cubicBezTo>
                          <a:pt x="319508" y="588557"/>
                          <a:pt x="321496" y="628314"/>
                          <a:pt x="322158" y="656806"/>
                        </a:cubicBezTo>
                        <a:cubicBezTo>
                          <a:pt x="322820" y="685298"/>
                          <a:pt x="324146" y="714453"/>
                          <a:pt x="322158" y="736319"/>
                        </a:cubicBezTo>
                        <a:cubicBezTo>
                          <a:pt x="320170" y="758185"/>
                          <a:pt x="306918" y="780051"/>
                          <a:pt x="310231" y="788002"/>
                        </a:cubicBezTo>
                        <a:cubicBezTo>
                          <a:pt x="313544" y="795953"/>
                          <a:pt x="333422" y="787340"/>
                          <a:pt x="342036" y="784027"/>
                        </a:cubicBezTo>
                        <a:cubicBezTo>
                          <a:pt x="350650" y="780714"/>
                          <a:pt x="359927" y="778063"/>
                          <a:pt x="361915" y="768124"/>
                        </a:cubicBezTo>
                        <a:cubicBezTo>
                          <a:pt x="363903" y="758185"/>
                          <a:pt x="352638" y="744933"/>
                          <a:pt x="353963" y="724392"/>
                        </a:cubicBezTo>
                        <a:cubicBezTo>
                          <a:pt x="355288" y="703851"/>
                          <a:pt x="367878" y="669395"/>
                          <a:pt x="369866" y="644879"/>
                        </a:cubicBezTo>
                        <a:cubicBezTo>
                          <a:pt x="371854" y="620363"/>
                          <a:pt x="365890" y="599822"/>
                          <a:pt x="365890" y="577293"/>
                        </a:cubicBezTo>
                        <a:cubicBezTo>
                          <a:pt x="365890" y="554764"/>
                          <a:pt x="367216" y="528922"/>
                          <a:pt x="369866" y="509707"/>
                        </a:cubicBezTo>
                        <a:cubicBezTo>
                          <a:pt x="372516" y="490492"/>
                          <a:pt x="377155" y="467300"/>
                          <a:pt x="381793" y="461999"/>
                        </a:cubicBezTo>
                        <a:cubicBezTo>
                          <a:pt x="386431" y="456698"/>
                          <a:pt x="393720" y="460012"/>
                          <a:pt x="397696" y="477902"/>
                        </a:cubicBezTo>
                        <a:cubicBezTo>
                          <a:pt x="401672" y="495793"/>
                          <a:pt x="404322" y="547476"/>
                          <a:pt x="405647" y="569342"/>
                        </a:cubicBezTo>
                        <a:cubicBezTo>
                          <a:pt x="406972" y="591208"/>
                          <a:pt x="402997" y="591208"/>
                          <a:pt x="405647" y="609098"/>
                        </a:cubicBezTo>
                        <a:cubicBezTo>
                          <a:pt x="408297" y="626988"/>
                          <a:pt x="418236" y="659456"/>
                          <a:pt x="421549" y="676684"/>
                        </a:cubicBezTo>
                        <a:cubicBezTo>
                          <a:pt x="424862" y="693912"/>
                          <a:pt x="427513" y="700538"/>
                          <a:pt x="425525" y="712465"/>
                        </a:cubicBezTo>
                        <a:cubicBezTo>
                          <a:pt x="423537" y="724392"/>
                          <a:pt x="402997" y="732343"/>
                          <a:pt x="409623" y="748246"/>
                        </a:cubicBezTo>
                        <a:cubicBezTo>
                          <a:pt x="416249" y="764149"/>
                          <a:pt x="453355" y="801918"/>
                          <a:pt x="465282" y="807881"/>
                        </a:cubicBezTo>
                        <a:cubicBezTo>
                          <a:pt x="477209" y="813844"/>
                          <a:pt x="481847" y="795954"/>
                          <a:pt x="481184" y="784027"/>
                        </a:cubicBezTo>
                        <a:cubicBezTo>
                          <a:pt x="480521" y="772100"/>
                          <a:pt x="463956" y="762823"/>
                          <a:pt x="461306" y="736319"/>
                        </a:cubicBezTo>
                        <a:cubicBezTo>
                          <a:pt x="458656" y="709815"/>
                          <a:pt x="465945" y="656806"/>
                          <a:pt x="465282" y="625001"/>
                        </a:cubicBezTo>
                        <a:cubicBezTo>
                          <a:pt x="464619" y="593196"/>
                          <a:pt x="456005" y="569342"/>
                          <a:pt x="457330" y="545488"/>
                        </a:cubicBezTo>
                        <a:cubicBezTo>
                          <a:pt x="458655" y="521634"/>
                          <a:pt x="470123" y="509607"/>
                          <a:pt x="473233" y="481877"/>
                        </a:cubicBezTo>
                        <a:cubicBezTo>
                          <a:pt x="476343" y="454147"/>
                          <a:pt x="476653" y="402960"/>
                          <a:pt x="475990" y="379106"/>
                        </a:cubicBezTo>
                        <a:cubicBezTo>
                          <a:pt x="475327" y="355252"/>
                          <a:pt x="473895" y="359958"/>
                          <a:pt x="469257" y="338754"/>
                        </a:cubicBezTo>
                        <a:cubicBezTo>
                          <a:pt x="464619" y="317551"/>
                          <a:pt x="461968" y="297010"/>
                          <a:pt x="457330" y="267192"/>
                        </a:cubicBezTo>
                        <a:cubicBezTo>
                          <a:pt x="452692" y="237375"/>
                          <a:pt x="446728" y="174427"/>
                          <a:pt x="457330" y="151898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Dowolny kształt 120"/>
                  <p:cNvSpPr/>
                  <p:nvPr/>
                </p:nvSpPr>
                <p:spPr>
                  <a:xfrm>
                    <a:off x="270907" y="-99371"/>
                    <a:ext cx="75565" cy="134620"/>
                  </a:xfrm>
                  <a:custGeom>
                    <a:avLst/>
                    <a:gdLst>
                      <a:gd name="connsiteX0" fmla="*/ 911 w 71917"/>
                      <a:gd name="connsiteY0" fmla="*/ 9 h 135077"/>
                      <a:gd name="connsiteX1" fmla="*/ 46631 w 71917"/>
                      <a:gd name="connsiteY1" fmla="*/ 91449 h 135077"/>
                      <a:gd name="connsiteX2" fmla="*/ 71396 w 71917"/>
                      <a:gd name="connsiteY2" fmla="*/ 127644 h 135077"/>
                      <a:gd name="connsiteX3" fmla="*/ 59966 w 71917"/>
                      <a:gd name="connsiteY3" fmla="*/ 131454 h 135077"/>
                      <a:gd name="connsiteX4" fmla="*/ 19961 w 71917"/>
                      <a:gd name="connsiteY4" fmla="*/ 85734 h 135077"/>
                      <a:gd name="connsiteX5" fmla="*/ 911 w 71917"/>
                      <a:gd name="connsiteY5" fmla="*/ 9 h 135077"/>
                      <a:gd name="connsiteX0" fmla="*/ 1326 w 71953"/>
                      <a:gd name="connsiteY0" fmla="*/ 1 h 135322"/>
                      <a:gd name="connsiteX1" fmla="*/ 54683 w 71953"/>
                      <a:gd name="connsiteY1" fmla="*/ 85707 h 135322"/>
                      <a:gd name="connsiteX2" fmla="*/ 71811 w 71953"/>
                      <a:gd name="connsiteY2" fmla="*/ 127636 h 135322"/>
                      <a:gd name="connsiteX3" fmla="*/ 60381 w 71953"/>
                      <a:gd name="connsiteY3" fmla="*/ 131446 h 135322"/>
                      <a:gd name="connsiteX4" fmla="*/ 20376 w 71953"/>
                      <a:gd name="connsiteY4" fmla="*/ 85726 h 135322"/>
                      <a:gd name="connsiteX5" fmla="*/ 1326 w 71953"/>
                      <a:gd name="connsiteY5" fmla="*/ 1 h 135322"/>
                      <a:gd name="connsiteX0" fmla="*/ 1326 w 75627"/>
                      <a:gd name="connsiteY0" fmla="*/ 1 h 134620"/>
                      <a:gd name="connsiteX1" fmla="*/ 54683 w 75627"/>
                      <a:gd name="connsiteY1" fmla="*/ 85707 h 134620"/>
                      <a:gd name="connsiteX2" fmla="*/ 74500 w 75627"/>
                      <a:gd name="connsiteY2" fmla="*/ 102921 h 134620"/>
                      <a:gd name="connsiteX3" fmla="*/ 71811 w 75627"/>
                      <a:gd name="connsiteY3" fmla="*/ 127636 h 134620"/>
                      <a:gd name="connsiteX4" fmla="*/ 60381 w 75627"/>
                      <a:gd name="connsiteY4" fmla="*/ 131446 h 134620"/>
                      <a:gd name="connsiteX5" fmla="*/ 20376 w 75627"/>
                      <a:gd name="connsiteY5" fmla="*/ 85726 h 134620"/>
                      <a:gd name="connsiteX6" fmla="*/ 1326 w 75627"/>
                      <a:gd name="connsiteY6" fmla="*/ 1 h 134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627" h="134620">
                        <a:moveTo>
                          <a:pt x="1326" y="1"/>
                        </a:moveTo>
                        <a:cubicBezTo>
                          <a:pt x="7044" y="-2"/>
                          <a:pt x="42487" y="68554"/>
                          <a:pt x="54683" y="85707"/>
                        </a:cubicBezTo>
                        <a:cubicBezTo>
                          <a:pt x="66879" y="102860"/>
                          <a:pt x="71645" y="95933"/>
                          <a:pt x="74500" y="102921"/>
                        </a:cubicBezTo>
                        <a:cubicBezTo>
                          <a:pt x="77355" y="109909"/>
                          <a:pt x="74164" y="122882"/>
                          <a:pt x="71811" y="127636"/>
                        </a:cubicBezTo>
                        <a:cubicBezTo>
                          <a:pt x="69458" y="132390"/>
                          <a:pt x="68953" y="138431"/>
                          <a:pt x="60381" y="131446"/>
                        </a:cubicBezTo>
                        <a:cubicBezTo>
                          <a:pt x="51809" y="124461"/>
                          <a:pt x="31171" y="100331"/>
                          <a:pt x="20376" y="85726"/>
                        </a:cubicBezTo>
                        <a:cubicBezTo>
                          <a:pt x="9581" y="71121"/>
                          <a:pt x="-4392" y="4"/>
                          <a:pt x="1326" y="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Dowolny kształt 121"/>
                  <p:cNvSpPr/>
                  <p:nvPr/>
                </p:nvSpPr>
                <p:spPr>
                  <a:xfrm>
                    <a:off x="343832" y="-96584"/>
                    <a:ext cx="76443" cy="135526"/>
                  </a:xfrm>
                  <a:custGeom>
                    <a:avLst/>
                    <a:gdLst>
                      <a:gd name="connsiteX0" fmla="*/ 82677 w 89181"/>
                      <a:gd name="connsiteY0" fmla="*/ 71 h 136308"/>
                      <a:gd name="connsiteX1" fmla="*/ 61722 w 89181"/>
                      <a:gd name="connsiteY1" fmla="*/ 51506 h 136308"/>
                      <a:gd name="connsiteX2" fmla="*/ 23622 w 89181"/>
                      <a:gd name="connsiteY2" fmla="*/ 99131 h 136308"/>
                      <a:gd name="connsiteX3" fmla="*/ 762 w 89181"/>
                      <a:gd name="connsiteY3" fmla="*/ 108656 h 136308"/>
                      <a:gd name="connsiteX4" fmla="*/ 8382 w 89181"/>
                      <a:gd name="connsiteY4" fmla="*/ 135326 h 136308"/>
                      <a:gd name="connsiteX5" fmla="*/ 36957 w 89181"/>
                      <a:gd name="connsiteY5" fmla="*/ 123896 h 136308"/>
                      <a:gd name="connsiteX6" fmla="*/ 84582 w 89181"/>
                      <a:gd name="connsiteY6" fmla="*/ 62936 h 136308"/>
                      <a:gd name="connsiteX7" fmla="*/ 82677 w 89181"/>
                      <a:gd name="connsiteY7" fmla="*/ 71 h 136308"/>
                      <a:gd name="connsiteX0" fmla="*/ 81936 w 88440"/>
                      <a:gd name="connsiteY0" fmla="*/ 71 h 134762"/>
                      <a:gd name="connsiteX1" fmla="*/ 60981 w 88440"/>
                      <a:gd name="connsiteY1" fmla="*/ 51506 h 134762"/>
                      <a:gd name="connsiteX2" fmla="*/ 22881 w 88440"/>
                      <a:gd name="connsiteY2" fmla="*/ 99131 h 134762"/>
                      <a:gd name="connsiteX3" fmla="*/ 21 w 88440"/>
                      <a:gd name="connsiteY3" fmla="*/ 108656 h 134762"/>
                      <a:gd name="connsiteX4" fmla="*/ 19108 w 88440"/>
                      <a:gd name="connsiteY4" fmla="*/ 133415 h 134762"/>
                      <a:gd name="connsiteX5" fmla="*/ 36216 w 88440"/>
                      <a:gd name="connsiteY5" fmla="*/ 123896 h 134762"/>
                      <a:gd name="connsiteX6" fmla="*/ 83841 w 88440"/>
                      <a:gd name="connsiteY6" fmla="*/ 62936 h 134762"/>
                      <a:gd name="connsiteX7" fmla="*/ 81936 w 88440"/>
                      <a:gd name="connsiteY7" fmla="*/ 71 h 134762"/>
                      <a:gd name="connsiteX0" fmla="*/ 68555 w 75059"/>
                      <a:gd name="connsiteY0" fmla="*/ 71 h 134762"/>
                      <a:gd name="connsiteX1" fmla="*/ 47600 w 75059"/>
                      <a:gd name="connsiteY1" fmla="*/ 51506 h 134762"/>
                      <a:gd name="connsiteX2" fmla="*/ 9500 w 75059"/>
                      <a:gd name="connsiteY2" fmla="*/ 99131 h 134762"/>
                      <a:gd name="connsiteX3" fmla="*/ 98 w 75059"/>
                      <a:gd name="connsiteY3" fmla="*/ 108656 h 134762"/>
                      <a:gd name="connsiteX4" fmla="*/ 5727 w 75059"/>
                      <a:gd name="connsiteY4" fmla="*/ 133415 h 134762"/>
                      <a:gd name="connsiteX5" fmla="*/ 22835 w 75059"/>
                      <a:gd name="connsiteY5" fmla="*/ 123896 h 134762"/>
                      <a:gd name="connsiteX6" fmla="*/ 70460 w 75059"/>
                      <a:gd name="connsiteY6" fmla="*/ 62936 h 134762"/>
                      <a:gd name="connsiteX7" fmla="*/ 68555 w 75059"/>
                      <a:gd name="connsiteY7" fmla="*/ 71 h 134762"/>
                      <a:gd name="connsiteX0" fmla="*/ 70645 w 77149"/>
                      <a:gd name="connsiteY0" fmla="*/ 71 h 136312"/>
                      <a:gd name="connsiteX1" fmla="*/ 49690 w 77149"/>
                      <a:gd name="connsiteY1" fmla="*/ 51506 h 136312"/>
                      <a:gd name="connsiteX2" fmla="*/ 11590 w 77149"/>
                      <a:gd name="connsiteY2" fmla="*/ 99131 h 136312"/>
                      <a:gd name="connsiteX3" fmla="*/ 2188 w 77149"/>
                      <a:gd name="connsiteY3" fmla="*/ 108656 h 136312"/>
                      <a:gd name="connsiteX4" fmla="*/ 2044 w 77149"/>
                      <a:gd name="connsiteY4" fmla="*/ 135331 h 136312"/>
                      <a:gd name="connsiteX5" fmla="*/ 24925 w 77149"/>
                      <a:gd name="connsiteY5" fmla="*/ 123896 h 136312"/>
                      <a:gd name="connsiteX6" fmla="*/ 72550 w 77149"/>
                      <a:gd name="connsiteY6" fmla="*/ 62936 h 136312"/>
                      <a:gd name="connsiteX7" fmla="*/ 70645 w 77149"/>
                      <a:gd name="connsiteY7" fmla="*/ 71 h 13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149" h="136312">
                        <a:moveTo>
                          <a:pt x="70645" y="71"/>
                        </a:moveTo>
                        <a:cubicBezTo>
                          <a:pt x="66835" y="-1834"/>
                          <a:pt x="59532" y="34996"/>
                          <a:pt x="49690" y="51506"/>
                        </a:cubicBezTo>
                        <a:cubicBezTo>
                          <a:pt x="39848" y="68016"/>
                          <a:pt x="19507" y="89606"/>
                          <a:pt x="11590" y="99131"/>
                        </a:cubicBezTo>
                        <a:cubicBezTo>
                          <a:pt x="3673" y="108656"/>
                          <a:pt x="3779" y="102623"/>
                          <a:pt x="2188" y="108656"/>
                        </a:cubicBezTo>
                        <a:cubicBezTo>
                          <a:pt x="597" y="114689"/>
                          <a:pt x="-1745" y="132791"/>
                          <a:pt x="2044" y="135331"/>
                        </a:cubicBezTo>
                        <a:cubicBezTo>
                          <a:pt x="5833" y="137871"/>
                          <a:pt x="12225" y="135961"/>
                          <a:pt x="24925" y="123896"/>
                        </a:cubicBezTo>
                        <a:cubicBezTo>
                          <a:pt x="37625" y="111831"/>
                          <a:pt x="63025" y="81351"/>
                          <a:pt x="72550" y="62936"/>
                        </a:cubicBezTo>
                        <a:cubicBezTo>
                          <a:pt x="82075" y="44521"/>
                          <a:pt x="74455" y="1976"/>
                          <a:pt x="70645" y="7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Dowolny kształt 122"/>
                  <p:cNvSpPr/>
                  <p:nvPr/>
                </p:nvSpPr>
                <p:spPr>
                  <a:xfrm>
                    <a:off x="268468" y="-335545"/>
                    <a:ext cx="26890" cy="252592"/>
                  </a:xfrm>
                  <a:custGeom>
                    <a:avLst/>
                    <a:gdLst>
                      <a:gd name="connsiteX0" fmla="*/ 49757 w 52282"/>
                      <a:gd name="connsiteY0" fmla="*/ 1064 h 250763"/>
                      <a:gd name="connsiteX1" fmla="*/ 2132 w 52282"/>
                      <a:gd name="connsiteY1" fmla="*/ 130604 h 250763"/>
                      <a:gd name="connsiteX2" fmla="*/ 7847 w 52282"/>
                      <a:gd name="connsiteY2" fmla="*/ 183944 h 250763"/>
                      <a:gd name="connsiteX3" fmla="*/ 4037 w 52282"/>
                      <a:gd name="connsiteY3" fmla="*/ 250619 h 250763"/>
                      <a:gd name="connsiteX4" fmla="*/ 23087 w 52282"/>
                      <a:gd name="connsiteY4" fmla="*/ 164894 h 250763"/>
                      <a:gd name="connsiteX5" fmla="*/ 42137 w 52282"/>
                      <a:gd name="connsiteY5" fmla="*/ 73454 h 250763"/>
                      <a:gd name="connsiteX6" fmla="*/ 49757 w 52282"/>
                      <a:gd name="connsiteY6" fmla="*/ 1064 h 250763"/>
                      <a:gd name="connsiteX0" fmla="*/ 13351 w 40244"/>
                      <a:gd name="connsiteY0" fmla="*/ 1074 h 252682"/>
                      <a:gd name="connsiteX1" fmla="*/ 156 w 40244"/>
                      <a:gd name="connsiteY1" fmla="*/ 132523 h 252682"/>
                      <a:gd name="connsiteX2" fmla="*/ 5871 w 40244"/>
                      <a:gd name="connsiteY2" fmla="*/ 185863 h 252682"/>
                      <a:gd name="connsiteX3" fmla="*/ 2061 w 40244"/>
                      <a:gd name="connsiteY3" fmla="*/ 252538 h 252682"/>
                      <a:gd name="connsiteX4" fmla="*/ 21111 w 40244"/>
                      <a:gd name="connsiteY4" fmla="*/ 166813 h 252682"/>
                      <a:gd name="connsiteX5" fmla="*/ 40161 w 40244"/>
                      <a:gd name="connsiteY5" fmla="*/ 75373 h 252682"/>
                      <a:gd name="connsiteX6" fmla="*/ 13351 w 40244"/>
                      <a:gd name="connsiteY6" fmla="*/ 1074 h 252682"/>
                      <a:gd name="connsiteX0" fmla="*/ 13351 w 24902"/>
                      <a:gd name="connsiteY0" fmla="*/ 984 h 252592"/>
                      <a:gd name="connsiteX1" fmla="*/ 156 w 24902"/>
                      <a:gd name="connsiteY1" fmla="*/ 132433 h 252592"/>
                      <a:gd name="connsiteX2" fmla="*/ 5871 w 24902"/>
                      <a:gd name="connsiteY2" fmla="*/ 185773 h 252592"/>
                      <a:gd name="connsiteX3" fmla="*/ 2061 w 24902"/>
                      <a:gd name="connsiteY3" fmla="*/ 252448 h 252592"/>
                      <a:gd name="connsiteX4" fmla="*/ 21111 w 24902"/>
                      <a:gd name="connsiteY4" fmla="*/ 166723 h 252592"/>
                      <a:gd name="connsiteX5" fmla="*/ 22913 w 24902"/>
                      <a:gd name="connsiteY5" fmla="*/ 77193 h 252592"/>
                      <a:gd name="connsiteX6" fmla="*/ 13351 w 24902"/>
                      <a:gd name="connsiteY6" fmla="*/ 984 h 252592"/>
                      <a:gd name="connsiteX0" fmla="*/ 15339 w 26890"/>
                      <a:gd name="connsiteY0" fmla="*/ 984 h 252592"/>
                      <a:gd name="connsiteX1" fmla="*/ 2144 w 26890"/>
                      <a:gd name="connsiteY1" fmla="*/ 132433 h 252592"/>
                      <a:gd name="connsiteX2" fmla="*/ 197 w 26890"/>
                      <a:gd name="connsiteY2" fmla="*/ 185773 h 252592"/>
                      <a:gd name="connsiteX3" fmla="*/ 4049 w 26890"/>
                      <a:gd name="connsiteY3" fmla="*/ 252448 h 252592"/>
                      <a:gd name="connsiteX4" fmla="*/ 23099 w 26890"/>
                      <a:gd name="connsiteY4" fmla="*/ 166723 h 252592"/>
                      <a:gd name="connsiteX5" fmla="*/ 24901 w 26890"/>
                      <a:gd name="connsiteY5" fmla="*/ 77193 h 252592"/>
                      <a:gd name="connsiteX6" fmla="*/ 15339 w 26890"/>
                      <a:gd name="connsiteY6" fmla="*/ 984 h 252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90" h="252592">
                        <a:moveTo>
                          <a:pt x="15339" y="984"/>
                        </a:moveTo>
                        <a:cubicBezTo>
                          <a:pt x="11546" y="10191"/>
                          <a:pt x="4668" y="101635"/>
                          <a:pt x="2144" y="132433"/>
                        </a:cubicBezTo>
                        <a:cubicBezTo>
                          <a:pt x="-380" y="163231"/>
                          <a:pt x="-120" y="165771"/>
                          <a:pt x="197" y="185773"/>
                        </a:cubicBezTo>
                        <a:cubicBezTo>
                          <a:pt x="514" y="205775"/>
                          <a:pt x="232" y="255623"/>
                          <a:pt x="4049" y="252448"/>
                        </a:cubicBezTo>
                        <a:cubicBezTo>
                          <a:pt x="7866" y="249273"/>
                          <a:pt x="16749" y="196251"/>
                          <a:pt x="23099" y="166723"/>
                        </a:cubicBezTo>
                        <a:cubicBezTo>
                          <a:pt x="29449" y="137196"/>
                          <a:pt x="26194" y="104816"/>
                          <a:pt x="24901" y="77193"/>
                        </a:cubicBezTo>
                        <a:cubicBezTo>
                          <a:pt x="23608" y="49570"/>
                          <a:pt x="19132" y="-8223"/>
                          <a:pt x="15339" y="984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Dowolny kształt 123"/>
                  <p:cNvSpPr/>
                  <p:nvPr/>
                </p:nvSpPr>
                <p:spPr>
                  <a:xfrm>
                    <a:off x="354192" y="-321327"/>
                    <a:ext cx="67310" cy="236855"/>
                  </a:xfrm>
                  <a:custGeom>
                    <a:avLst/>
                    <a:gdLst>
                      <a:gd name="connsiteX0" fmla="*/ 590 w 45322"/>
                      <a:gd name="connsiteY0" fmla="*/ 1822 h 244130"/>
                      <a:gd name="connsiteX1" fmla="*/ 31070 w 45322"/>
                      <a:gd name="connsiteY1" fmla="*/ 45637 h 244130"/>
                      <a:gd name="connsiteX2" fmla="*/ 44405 w 45322"/>
                      <a:gd name="connsiteY2" fmla="*/ 167557 h 244130"/>
                      <a:gd name="connsiteX3" fmla="*/ 42500 w 45322"/>
                      <a:gd name="connsiteY3" fmla="*/ 222802 h 244130"/>
                      <a:gd name="connsiteX4" fmla="*/ 29165 w 45322"/>
                      <a:gd name="connsiteY4" fmla="*/ 243757 h 244130"/>
                      <a:gd name="connsiteX5" fmla="*/ 27260 w 45322"/>
                      <a:gd name="connsiteY5" fmla="*/ 207562 h 244130"/>
                      <a:gd name="connsiteX6" fmla="*/ 12020 w 45322"/>
                      <a:gd name="connsiteY6" fmla="*/ 98977 h 244130"/>
                      <a:gd name="connsiteX7" fmla="*/ 590 w 45322"/>
                      <a:gd name="connsiteY7" fmla="*/ 1822 h 244130"/>
                      <a:gd name="connsiteX0" fmla="*/ 590 w 67622"/>
                      <a:gd name="connsiteY0" fmla="*/ 1822 h 244017"/>
                      <a:gd name="connsiteX1" fmla="*/ 31070 w 67622"/>
                      <a:gd name="connsiteY1" fmla="*/ 45637 h 244017"/>
                      <a:gd name="connsiteX2" fmla="*/ 44405 w 67622"/>
                      <a:gd name="connsiteY2" fmla="*/ 167557 h 244017"/>
                      <a:gd name="connsiteX3" fmla="*/ 67395 w 67622"/>
                      <a:gd name="connsiteY3" fmla="*/ 220894 h 244017"/>
                      <a:gd name="connsiteX4" fmla="*/ 29165 w 67622"/>
                      <a:gd name="connsiteY4" fmla="*/ 243757 h 244017"/>
                      <a:gd name="connsiteX5" fmla="*/ 27260 w 67622"/>
                      <a:gd name="connsiteY5" fmla="*/ 207562 h 244017"/>
                      <a:gd name="connsiteX6" fmla="*/ 12020 w 67622"/>
                      <a:gd name="connsiteY6" fmla="*/ 98977 h 244017"/>
                      <a:gd name="connsiteX7" fmla="*/ 590 w 67622"/>
                      <a:gd name="connsiteY7" fmla="*/ 1822 h 244017"/>
                      <a:gd name="connsiteX0" fmla="*/ 590 w 67969"/>
                      <a:gd name="connsiteY0" fmla="*/ 1822 h 245902"/>
                      <a:gd name="connsiteX1" fmla="*/ 31070 w 67969"/>
                      <a:gd name="connsiteY1" fmla="*/ 45637 h 245902"/>
                      <a:gd name="connsiteX2" fmla="*/ 44405 w 67969"/>
                      <a:gd name="connsiteY2" fmla="*/ 167557 h 245902"/>
                      <a:gd name="connsiteX3" fmla="*/ 67395 w 67969"/>
                      <a:gd name="connsiteY3" fmla="*/ 220894 h 245902"/>
                      <a:gd name="connsiteX4" fmla="*/ 58146 w 67969"/>
                      <a:gd name="connsiteY4" fmla="*/ 245668 h 245902"/>
                      <a:gd name="connsiteX5" fmla="*/ 27260 w 67969"/>
                      <a:gd name="connsiteY5" fmla="*/ 207562 h 245902"/>
                      <a:gd name="connsiteX6" fmla="*/ 12020 w 67969"/>
                      <a:gd name="connsiteY6" fmla="*/ 98977 h 245902"/>
                      <a:gd name="connsiteX7" fmla="*/ 590 w 67969"/>
                      <a:gd name="connsiteY7" fmla="*/ 1822 h 245902"/>
                      <a:gd name="connsiteX0" fmla="*/ 590 w 67425"/>
                      <a:gd name="connsiteY0" fmla="*/ 1807 h 245892"/>
                      <a:gd name="connsiteX1" fmla="*/ 31070 w 67425"/>
                      <a:gd name="connsiteY1" fmla="*/ 45622 h 245892"/>
                      <a:gd name="connsiteX2" fmla="*/ 55946 w 67425"/>
                      <a:gd name="connsiteY2" fmla="*/ 165631 h 245892"/>
                      <a:gd name="connsiteX3" fmla="*/ 67395 w 67425"/>
                      <a:gd name="connsiteY3" fmla="*/ 220879 h 245892"/>
                      <a:gd name="connsiteX4" fmla="*/ 58146 w 67425"/>
                      <a:gd name="connsiteY4" fmla="*/ 245653 h 245892"/>
                      <a:gd name="connsiteX5" fmla="*/ 27260 w 67425"/>
                      <a:gd name="connsiteY5" fmla="*/ 207547 h 245892"/>
                      <a:gd name="connsiteX6" fmla="*/ 12020 w 67425"/>
                      <a:gd name="connsiteY6" fmla="*/ 98962 h 245892"/>
                      <a:gd name="connsiteX7" fmla="*/ 590 w 67425"/>
                      <a:gd name="connsiteY7" fmla="*/ 1807 h 245892"/>
                      <a:gd name="connsiteX0" fmla="*/ 703 w 67527"/>
                      <a:gd name="connsiteY0" fmla="*/ 1807 h 246505"/>
                      <a:gd name="connsiteX1" fmla="*/ 31183 w 67527"/>
                      <a:gd name="connsiteY1" fmla="*/ 45622 h 246505"/>
                      <a:gd name="connsiteX2" fmla="*/ 56059 w 67527"/>
                      <a:gd name="connsiteY2" fmla="*/ 165631 h 246505"/>
                      <a:gd name="connsiteX3" fmla="*/ 67508 w 67527"/>
                      <a:gd name="connsiteY3" fmla="*/ 220879 h 246505"/>
                      <a:gd name="connsiteX4" fmla="*/ 58259 w 67527"/>
                      <a:gd name="connsiteY4" fmla="*/ 245653 h 246505"/>
                      <a:gd name="connsiteX5" fmla="*/ 38932 w 67527"/>
                      <a:gd name="connsiteY5" fmla="*/ 192258 h 246505"/>
                      <a:gd name="connsiteX6" fmla="*/ 12133 w 67527"/>
                      <a:gd name="connsiteY6" fmla="*/ 98962 h 246505"/>
                      <a:gd name="connsiteX7" fmla="*/ 703 w 67527"/>
                      <a:gd name="connsiteY7" fmla="*/ 1807 h 246505"/>
                      <a:gd name="connsiteX0" fmla="*/ 703 w 68261"/>
                      <a:gd name="connsiteY0" fmla="*/ 1807 h 237475"/>
                      <a:gd name="connsiteX1" fmla="*/ 31183 w 68261"/>
                      <a:gd name="connsiteY1" fmla="*/ 45622 h 237475"/>
                      <a:gd name="connsiteX2" fmla="*/ 56059 w 68261"/>
                      <a:gd name="connsiteY2" fmla="*/ 165631 h 237475"/>
                      <a:gd name="connsiteX3" fmla="*/ 67508 w 68261"/>
                      <a:gd name="connsiteY3" fmla="*/ 220879 h 237475"/>
                      <a:gd name="connsiteX4" fmla="*/ 64047 w 68261"/>
                      <a:gd name="connsiteY4" fmla="*/ 236099 h 237475"/>
                      <a:gd name="connsiteX5" fmla="*/ 38932 w 68261"/>
                      <a:gd name="connsiteY5" fmla="*/ 192258 h 237475"/>
                      <a:gd name="connsiteX6" fmla="*/ 12133 w 68261"/>
                      <a:gd name="connsiteY6" fmla="*/ 98962 h 237475"/>
                      <a:gd name="connsiteX7" fmla="*/ 703 w 68261"/>
                      <a:gd name="connsiteY7" fmla="*/ 1807 h 237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261" h="237475">
                        <a:moveTo>
                          <a:pt x="703" y="1807"/>
                        </a:moveTo>
                        <a:cubicBezTo>
                          <a:pt x="3878" y="-7083"/>
                          <a:pt x="21957" y="18318"/>
                          <a:pt x="31183" y="45622"/>
                        </a:cubicBezTo>
                        <a:cubicBezTo>
                          <a:pt x="40409" y="72926"/>
                          <a:pt x="50005" y="136422"/>
                          <a:pt x="56059" y="165631"/>
                        </a:cubicBezTo>
                        <a:cubicBezTo>
                          <a:pt x="62113" y="194841"/>
                          <a:pt x="66177" y="209134"/>
                          <a:pt x="67508" y="220879"/>
                        </a:cubicBezTo>
                        <a:cubicBezTo>
                          <a:pt x="68839" y="232624"/>
                          <a:pt x="68810" y="240869"/>
                          <a:pt x="64047" y="236099"/>
                        </a:cubicBezTo>
                        <a:cubicBezTo>
                          <a:pt x="59284" y="231329"/>
                          <a:pt x="41789" y="216388"/>
                          <a:pt x="38932" y="192258"/>
                        </a:cubicBezTo>
                        <a:cubicBezTo>
                          <a:pt x="36075" y="168128"/>
                          <a:pt x="18504" y="130704"/>
                          <a:pt x="12133" y="98962"/>
                        </a:cubicBezTo>
                        <a:cubicBezTo>
                          <a:pt x="5762" y="67220"/>
                          <a:pt x="-2472" y="10697"/>
                          <a:pt x="703" y="1807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Dowolny kształt 124"/>
                  <p:cNvSpPr/>
                  <p:nvPr/>
                </p:nvSpPr>
                <p:spPr>
                  <a:xfrm>
                    <a:off x="268468" y="-262226"/>
                    <a:ext cx="130203" cy="38887"/>
                  </a:xfrm>
                  <a:custGeom>
                    <a:avLst/>
                    <a:gdLst>
                      <a:gd name="connsiteX0" fmla="*/ 242 w 138187"/>
                      <a:gd name="connsiteY0" fmla="*/ 5739 h 29888"/>
                      <a:gd name="connsiteX1" fmla="*/ 91682 w 138187"/>
                      <a:gd name="connsiteY1" fmla="*/ 24 h 29888"/>
                      <a:gd name="connsiteX2" fmla="*/ 125972 w 138187"/>
                      <a:gd name="connsiteY2" fmla="*/ 7644 h 29888"/>
                      <a:gd name="connsiteX3" fmla="*/ 137402 w 138187"/>
                      <a:gd name="connsiteY3" fmla="*/ 28599 h 29888"/>
                      <a:gd name="connsiteX4" fmla="*/ 106922 w 138187"/>
                      <a:gd name="connsiteY4" fmla="*/ 26694 h 29888"/>
                      <a:gd name="connsiteX5" fmla="*/ 65012 w 138187"/>
                      <a:gd name="connsiteY5" fmla="*/ 19074 h 29888"/>
                      <a:gd name="connsiteX6" fmla="*/ 242 w 138187"/>
                      <a:gd name="connsiteY6" fmla="*/ 5739 h 29888"/>
                      <a:gd name="connsiteX0" fmla="*/ 6710 w 144655"/>
                      <a:gd name="connsiteY0" fmla="*/ 5749 h 29898"/>
                      <a:gd name="connsiteX1" fmla="*/ 98150 w 144655"/>
                      <a:gd name="connsiteY1" fmla="*/ 34 h 29898"/>
                      <a:gd name="connsiteX2" fmla="*/ 132440 w 144655"/>
                      <a:gd name="connsiteY2" fmla="*/ 7654 h 29898"/>
                      <a:gd name="connsiteX3" fmla="*/ 143870 w 144655"/>
                      <a:gd name="connsiteY3" fmla="*/ 28609 h 29898"/>
                      <a:gd name="connsiteX4" fmla="*/ 113390 w 144655"/>
                      <a:gd name="connsiteY4" fmla="*/ 26704 h 29898"/>
                      <a:gd name="connsiteX5" fmla="*/ 71480 w 144655"/>
                      <a:gd name="connsiteY5" fmla="*/ 19084 h 29898"/>
                      <a:gd name="connsiteX6" fmla="*/ 14110 w 144655"/>
                      <a:gd name="connsiteY6" fmla="*/ 24811 h 29898"/>
                      <a:gd name="connsiteX7" fmla="*/ 6710 w 144655"/>
                      <a:gd name="connsiteY7" fmla="*/ 5749 h 29898"/>
                      <a:gd name="connsiteX0" fmla="*/ 6710 w 142720"/>
                      <a:gd name="connsiteY0" fmla="*/ 5749 h 26887"/>
                      <a:gd name="connsiteX1" fmla="*/ 98150 w 142720"/>
                      <a:gd name="connsiteY1" fmla="*/ 34 h 26887"/>
                      <a:gd name="connsiteX2" fmla="*/ 132440 w 142720"/>
                      <a:gd name="connsiteY2" fmla="*/ 7654 h 26887"/>
                      <a:gd name="connsiteX3" fmla="*/ 141774 w 142720"/>
                      <a:gd name="connsiteY3" fmla="*/ 15976 h 26887"/>
                      <a:gd name="connsiteX4" fmla="*/ 113390 w 142720"/>
                      <a:gd name="connsiteY4" fmla="*/ 26704 h 26887"/>
                      <a:gd name="connsiteX5" fmla="*/ 71480 w 142720"/>
                      <a:gd name="connsiteY5" fmla="*/ 19084 h 26887"/>
                      <a:gd name="connsiteX6" fmla="*/ 14110 w 142720"/>
                      <a:gd name="connsiteY6" fmla="*/ 24811 h 26887"/>
                      <a:gd name="connsiteX7" fmla="*/ 6710 w 142720"/>
                      <a:gd name="connsiteY7" fmla="*/ 5749 h 26887"/>
                      <a:gd name="connsiteX0" fmla="*/ 6710 w 142856"/>
                      <a:gd name="connsiteY0" fmla="*/ 5749 h 25254"/>
                      <a:gd name="connsiteX1" fmla="*/ 98150 w 142856"/>
                      <a:gd name="connsiteY1" fmla="*/ 34 h 25254"/>
                      <a:gd name="connsiteX2" fmla="*/ 132440 w 142856"/>
                      <a:gd name="connsiteY2" fmla="*/ 7654 h 25254"/>
                      <a:gd name="connsiteX3" fmla="*/ 141774 w 142856"/>
                      <a:gd name="connsiteY3" fmla="*/ 15976 h 25254"/>
                      <a:gd name="connsiteX4" fmla="*/ 111292 w 142856"/>
                      <a:gd name="connsiteY4" fmla="*/ 17881 h 25254"/>
                      <a:gd name="connsiteX5" fmla="*/ 71480 w 142856"/>
                      <a:gd name="connsiteY5" fmla="*/ 19084 h 25254"/>
                      <a:gd name="connsiteX6" fmla="*/ 14110 w 142856"/>
                      <a:gd name="connsiteY6" fmla="*/ 24811 h 25254"/>
                      <a:gd name="connsiteX7" fmla="*/ 6710 w 142856"/>
                      <a:gd name="connsiteY7" fmla="*/ 5749 h 25254"/>
                      <a:gd name="connsiteX0" fmla="*/ 6710 w 142857"/>
                      <a:gd name="connsiteY0" fmla="*/ 5749 h 25254"/>
                      <a:gd name="connsiteX1" fmla="*/ 98150 w 142857"/>
                      <a:gd name="connsiteY1" fmla="*/ 34 h 25254"/>
                      <a:gd name="connsiteX2" fmla="*/ 132440 w 142857"/>
                      <a:gd name="connsiteY2" fmla="*/ 7654 h 25254"/>
                      <a:gd name="connsiteX3" fmla="*/ 141774 w 142857"/>
                      <a:gd name="connsiteY3" fmla="*/ 15976 h 25254"/>
                      <a:gd name="connsiteX4" fmla="*/ 111292 w 142857"/>
                      <a:gd name="connsiteY4" fmla="*/ 17881 h 25254"/>
                      <a:gd name="connsiteX5" fmla="*/ 54673 w 142857"/>
                      <a:gd name="connsiteY5" fmla="*/ 19084 h 25254"/>
                      <a:gd name="connsiteX6" fmla="*/ 14110 w 142857"/>
                      <a:gd name="connsiteY6" fmla="*/ 24811 h 25254"/>
                      <a:gd name="connsiteX7" fmla="*/ 6710 w 142857"/>
                      <a:gd name="connsiteY7" fmla="*/ 5749 h 25254"/>
                      <a:gd name="connsiteX0" fmla="*/ 6710 w 142436"/>
                      <a:gd name="connsiteY0" fmla="*/ 5814 h 25319"/>
                      <a:gd name="connsiteX1" fmla="*/ 98150 w 142436"/>
                      <a:gd name="connsiteY1" fmla="*/ 99 h 25319"/>
                      <a:gd name="connsiteX2" fmla="*/ 134454 w 142436"/>
                      <a:gd name="connsiteY2" fmla="*/ 2590 h 25319"/>
                      <a:gd name="connsiteX3" fmla="*/ 132440 w 142436"/>
                      <a:gd name="connsiteY3" fmla="*/ 7719 h 25319"/>
                      <a:gd name="connsiteX4" fmla="*/ 141774 w 142436"/>
                      <a:gd name="connsiteY4" fmla="*/ 16041 h 25319"/>
                      <a:gd name="connsiteX5" fmla="*/ 111292 w 142436"/>
                      <a:gd name="connsiteY5" fmla="*/ 17946 h 25319"/>
                      <a:gd name="connsiteX6" fmla="*/ 54673 w 142436"/>
                      <a:gd name="connsiteY6" fmla="*/ 19149 h 25319"/>
                      <a:gd name="connsiteX7" fmla="*/ 14110 w 142436"/>
                      <a:gd name="connsiteY7" fmla="*/ 24876 h 25319"/>
                      <a:gd name="connsiteX8" fmla="*/ 6710 w 142436"/>
                      <a:gd name="connsiteY8" fmla="*/ 5814 h 25319"/>
                      <a:gd name="connsiteX0" fmla="*/ 6710 w 143288"/>
                      <a:gd name="connsiteY0" fmla="*/ 5925 h 25430"/>
                      <a:gd name="connsiteX1" fmla="*/ 98150 w 143288"/>
                      <a:gd name="connsiteY1" fmla="*/ 210 h 25430"/>
                      <a:gd name="connsiteX2" fmla="*/ 134454 w 143288"/>
                      <a:gd name="connsiteY2" fmla="*/ 2701 h 25430"/>
                      <a:gd name="connsiteX3" fmla="*/ 141774 w 143288"/>
                      <a:gd name="connsiteY3" fmla="*/ 16152 h 25430"/>
                      <a:gd name="connsiteX4" fmla="*/ 111292 w 143288"/>
                      <a:gd name="connsiteY4" fmla="*/ 18057 h 25430"/>
                      <a:gd name="connsiteX5" fmla="*/ 54673 w 143288"/>
                      <a:gd name="connsiteY5" fmla="*/ 19260 h 25430"/>
                      <a:gd name="connsiteX6" fmla="*/ 14110 w 143288"/>
                      <a:gd name="connsiteY6" fmla="*/ 24987 h 25430"/>
                      <a:gd name="connsiteX7" fmla="*/ 6710 w 143288"/>
                      <a:gd name="connsiteY7" fmla="*/ 5925 h 25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3288" h="25430">
                        <a:moveTo>
                          <a:pt x="6710" y="5925"/>
                        </a:moveTo>
                        <a:cubicBezTo>
                          <a:pt x="20717" y="1795"/>
                          <a:pt x="76859" y="747"/>
                          <a:pt x="98150" y="210"/>
                        </a:cubicBezTo>
                        <a:cubicBezTo>
                          <a:pt x="119441" y="-327"/>
                          <a:pt x="127184" y="44"/>
                          <a:pt x="134454" y="2701"/>
                        </a:cubicBezTo>
                        <a:cubicBezTo>
                          <a:pt x="141724" y="5358"/>
                          <a:pt x="145634" y="13593"/>
                          <a:pt x="141774" y="16152"/>
                        </a:cubicBezTo>
                        <a:cubicBezTo>
                          <a:pt x="137914" y="18711"/>
                          <a:pt x="123357" y="19644"/>
                          <a:pt x="111292" y="18057"/>
                        </a:cubicBezTo>
                        <a:cubicBezTo>
                          <a:pt x="99227" y="16470"/>
                          <a:pt x="70870" y="18105"/>
                          <a:pt x="54673" y="19260"/>
                        </a:cubicBezTo>
                        <a:cubicBezTo>
                          <a:pt x="38476" y="20415"/>
                          <a:pt x="24905" y="27210"/>
                          <a:pt x="14110" y="24987"/>
                        </a:cubicBezTo>
                        <a:cubicBezTo>
                          <a:pt x="3315" y="22765"/>
                          <a:pt x="-7297" y="10055"/>
                          <a:pt x="6710" y="5925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9" name="Dowolny kształt 108"/>
                <p:cNvSpPr/>
                <p:nvPr/>
              </p:nvSpPr>
              <p:spPr>
                <a:xfrm>
                  <a:off x="669013" y="289094"/>
                  <a:ext cx="35560" cy="112395"/>
                </a:xfrm>
                <a:custGeom>
                  <a:avLst/>
                  <a:gdLst>
                    <a:gd name="connsiteX0" fmla="*/ 17337 w 38428"/>
                    <a:gd name="connsiteY0" fmla="*/ 55 h 136222"/>
                    <a:gd name="connsiteX1" fmla="*/ 192 w 38428"/>
                    <a:gd name="connsiteY1" fmla="*/ 120070 h 136222"/>
                    <a:gd name="connsiteX2" fmla="*/ 28767 w 38428"/>
                    <a:gd name="connsiteY2" fmla="*/ 133405 h 136222"/>
                    <a:gd name="connsiteX3" fmla="*/ 38292 w 38428"/>
                    <a:gd name="connsiteY3" fmla="*/ 104830 h 136222"/>
                    <a:gd name="connsiteX4" fmla="*/ 17337 w 38428"/>
                    <a:gd name="connsiteY4" fmla="*/ 55 h 1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428" h="136222">
                      <a:moveTo>
                        <a:pt x="17337" y="55"/>
                      </a:moveTo>
                      <a:cubicBezTo>
                        <a:pt x="10987" y="2595"/>
                        <a:pt x="-1713" y="97845"/>
                        <a:pt x="192" y="120070"/>
                      </a:cubicBezTo>
                      <a:cubicBezTo>
                        <a:pt x="2097" y="142295"/>
                        <a:pt x="22417" y="135945"/>
                        <a:pt x="28767" y="133405"/>
                      </a:cubicBezTo>
                      <a:cubicBezTo>
                        <a:pt x="35117" y="130865"/>
                        <a:pt x="39245" y="126420"/>
                        <a:pt x="38292" y="104830"/>
                      </a:cubicBezTo>
                      <a:cubicBezTo>
                        <a:pt x="37340" y="83240"/>
                        <a:pt x="23687" y="-2485"/>
                        <a:pt x="17337" y="55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Dowolny kształt 109"/>
                <p:cNvSpPr/>
                <p:nvPr/>
              </p:nvSpPr>
              <p:spPr>
                <a:xfrm>
                  <a:off x="686210" y="-393294"/>
                  <a:ext cx="11430" cy="681990"/>
                </a:xfrm>
                <a:custGeom>
                  <a:avLst/>
                  <a:gdLst>
                    <a:gd name="connsiteX0" fmla="*/ 11430 w 11430"/>
                    <a:gd name="connsiteY0" fmla="*/ 0 h 681990"/>
                    <a:gd name="connsiteX1" fmla="*/ 0 w 11430"/>
                    <a:gd name="connsiteY1" fmla="*/ 681990 h 681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430" h="681990">
                      <a:moveTo>
                        <a:pt x="11430" y="0"/>
                      </a:moveTo>
                      <a:lnTo>
                        <a:pt x="0" y="681990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Dowolny kształt 110"/>
                <p:cNvSpPr/>
                <p:nvPr/>
              </p:nvSpPr>
              <p:spPr>
                <a:xfrm rot="21433017">
                  <a:off x="655365" y="391452"/>
                  <a:ext cx="71755" cy="615315"/>
                </a:xfrm>
                <a:custGeom>
                  <a:avLst/>
                  <a:gdLst>
                    <a:gd name="connsiteX0" fmla="*/ 51435 w 104775"/>
                    <a:gd name="connsiteY0" fmla="*/ 0 h 615315"/>
                    <a:gd name="connsiteX1" fmla="*/ 104775 w 104775"/>
                    <a:gd name="connsiteY1" fmla="*/ 3810 h 615315"/>
                    <a:gd name="connsiteX2" fmla="*/ 51435 w 104775"/>
                    <a:gd name="connsiteY2" fmla="*/ 615315 h 615315"/>
                    <a:gd name="connsiteX3" fmla="*/ 0 w 104775"/>
                    <a:gd name="connsiteY3" fmla="*/ 609600 h 615315"/>
                    <a:gd name="connsiteX4" fmla="*/ 51435 w 104775"/>
                    <a:gd name="connsiteY4" fmla="*/ 0 h 6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775" h="615315">
                      <a:moveTo>
                        <a:pt x="51435" y="0"/>
                      </a:moveTo>
                      <a:lnTo>
                        <a:pt x="104775" y="3810"/>
                      </a:lnTo>
                      <a:lnTo>
                        <a:pt x="51435" y="615315"/>
                      </a:lnTo>
                      <a:lnTo>
                        <a:pt x="0" y="609600"/>
                      </a:lnTo>
                      <a:lnTo>
                        <a:pt x="51435" y="0"/>
                      </a:lnTo>
                      <a:close/>
                    </a:path>
                  </a:pathLst>
                </a:custGeom>
                <a:solidFill>
                  <a:srgbClr val="F79646">
                    <a:lumMod val="75000"/>
                  </a:srgbClr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2" name="Grupa 111"/>
                <p:cNvGrpSpPr/>
                <p:nvPr/>
              </p:nvGrpSpPr>
              <p:grpSpPr>
                <a:xfrm>
                  <a:off x="453924" y="984692"/>
                  <a:ext cx="468630" cy="829945"/>
                  <a:chOff x="-3276" y="-461971"/>
                  <a:chExt cx="468630" cy="829945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14" name="Dowolny kształt 113"/>
                  <p:cNvSpPr/>
                  <p:nvPr/>
                </p:nvSpPr>
                <p:spPr>
                  <a:xfrm>
                    <a:off x="-3276" y="-461971"/>
                    <a:ext cx="468630" cy="829945"/>
                  </a:xfrm>
                  <a:custGeom>
                    <a:avLst/>
                    <a:gdLst>
                      <a:gd name="connsiteX0" fmla="*/ 230343 w 468915"/>
                      <a:gd name="connsiteY0" fmla="*/ 438384 h 830256"/>
                      <a:gd name="connsiteX1" fmla="*/ 250222 w 468915"/>
                      <a:gd name="connsiteY1" fmla="*/ 569580 h 830256"/>
                      <a:gd name="connsiteX2" fmla="*/ 242270 w 468915"/>
                      <a:gd name="connsiteY2" fmla="*/ 633191 h 830256"/>
                      <a:gd name="connsiteX3" fmla="*/ 246246 w 468915"/>
                      <a:gd name="connsiteY3" fmla="*/ 720655 h 830256"/>
                      <a:gd name="connsiteX4" fmla="*/ 234319 w 468915"/>
                      <a:gd name="connsiteY4" fmla="*/ 768363 h 830256"/>
                      <a:gd name="connsiteX5" fmla="*/ 254197 w 468915"/>
                      <a:gd name="connsiteY5" fmla="*/ 824022 h 830256"/>
                      <a:gd name="connsiteX6" fmla="*/ 274076 w 468915"/>
                      <a:gd name="connsiteY6" fmla="*/ 824022 h 830256"/>
                      <a:gd name="connsiteX7" fmla="*/ 289978 w 468915"/>
                      <a:gd name="connsiteY7" fmla="*/ 780290 h 830256"/>
                      <a:gd name="connsiteX8" fmla="*/ 274076 w 468915"/>
                      <a:gd name="connsiteY8" fmla="*/ 736558 h 830256"/>
                      <a:gd name="connsiteX9" fmla="*/ 282027 w 468915"/>
                      <a:gd name="connsiteY9" fmla="*/ 708728 h 830256"/>
                      <a:gd name="connsiteX10" fmla="*/ 301905 w 468915"/>
                      <a:gd name="connsiteY10" fmla="*/ 629215 h 830256"/>
                      <a:gd name="connsiteX11" fmla="*/ 301905 w 468915"/>
                      <a:gd name="connsiteY11" fmla="*/ 557653 h 830256"/>
                      <a:gd name="connsiteX12" fmla="*/ 313832 w 468915"/>
                      <a:gd name="connsiteY12" fmla="*/ 462238 h 830256"/>
                      <a:gd name="connsiteX13" fmla="*/ 313832 w 468915"/>
                      <a:gd name="connsiteY13" fmla="*/ 386700 h 830256"/>
                      <a:gd name="connsiteX14" fmla="*/ 317808 w 468915"/>
                      <a:gd name="connsiteY14" fmla="*/ 299236 h 830256"/>
                      <a:gd name="connsiteX15" fmla="*/ 317808 w 468915"/>
                      <a:gd name="connsiteY15" fmla="*/ 263455 h 830256"/>
                      <a:gd name="connsiteX16" fmla="*/ 325759 w 468915"/>
                      <a:gd name="connsiteY16" fmla="*/ 199845 h 830256"/>
                      <a:gd name="connsiteX17" fmla="*/ 361540 w 468915"/>
                      <a:gd name="connsiteY17" fmla="*/ 231650 h 830256"/>
                      <a:gd name="connsiteX18" fmla="*/ 385394 w 468915"/>
                      <a:gd name="connsiteY18" fmla="*/ 307187 h 830256"/>
                      <a:gd name="connsiteX19" fmla="*/ 413223 w 468915"/>
                      <a:gd name="connsiteY19" fmla="*/ 346944 h 830256"/>
                      <a:gd name="connsiteX20" fmla="*/ 413223 w 468915"/>
                      <a:gd name="connsiteY20" fmla="*/ 406579 h 830256"/>
                      <a:gd name="connsiteX21" fmla="*/ 433102 w 468915"/>
                      <a:gd name="connsiteY21" fmla="*/ 394652 h 830256"/>
                      <a:gd name="connsiteX22" fmla="*/ 449004 w 468915"/>
                      <a:gd name="connsiteY22" fmla="*/ 426457 h 830256"/>
                      <a:gd name="connsiteX23" fmla="*/ 464907 w 468915"/>
                      <a:gd name="connsiteY23" fmla="*/ 434408 h 830256"/>
                      <a:gd name="connsiteX24" fmla="*/ 468883 w 468915"/>
                      <a:gd name="connsiteY24" fmla="*/ 418505 h 830256"/>
                      <a:gd name="connsiteX25" fmla="*/ 464907 w 468915"/>
                      <a:gd name="connsiteY25" fmla="*/ 382725 h 830256"/>
                      <a:gd name="connsiteX26" fmla="*/ 441053 w 468915"/>
                      <a:gd name="connsiteY26" fmla="*/ 327065 h 830256"/>
                      <a:gd name="connsiteX27" fmla="*/ 425150 w 468915"/>
                      <a:gd name="connsiteY27" fmla="*/ 243577 h 830256"/>
                      <a:gd name="connsiteX28" fmla="*/ 369491 w 468915"/>
                      <a:gd name="connsiteY28" fmla="*/ 156112 h 830256"/>
                      <a:gd name="connsiteX29" fmla="*/ 325759 w 468915"/>
                      <a:gd name="connsiteY29" fmla="*/ 120332 h 830256"/>
                      <a:gd name="connsiteX30" fmla="*/ 270100 w 468915"/>
                      <a:gd name="connsiteY30" fmla="*/ 108405 h 830256"/>
                      <a:gd name="connsiteX31" fmla="*/ 282027 w 468915"/>
                      <a:gd name="connsiteY31" fmla="*/ 48770 h 830256"/>
                      <a:gd name="connsiteX32" fmla="*/ 250222 w 468915"/>
                      <a:gd name="connsiteY32" fmla="*/ 1062 h 830256"/>
                      <a:gd name="connsiteX33" fmla="*/ 202514 w 468915"/>
                      <a:gd name="connsiteY33" fmla="*/ 20940 h 830256"/>
                      <a:gd name="connsiteX34" fmla="*/ 206489 w 468915"/>
                      <a:gd name="connsiteY34" fmla="*/ 80575 h 830256"/>
                      <a:gd name="connsiteX35" fmla="*/ 186611 w 468915"/>
                      <a:gd name="connsiteY35" fmla="*/ 104429 h 830256"/>
                      <a:gd name="connsiteX36" fmla="*/ 115049 w 468915"/>
                      <a:gd name="connsiteY36" fmla="*/ 148161 h 830256"/>
                      <a:gd name="connsiteX37" fmla="*/ 55415 w 468915"/>
                      <a:gd name="connsiteY37" fmla="*/ 239601 h 830256"/>
                      <a:gd name="connsiteX38" fmla="*/ 31561 w 468915"/>
                      <a:gd name="connsiteY38" fmla="*/ 319114 h 830256"/>
                      <a:gd name="connsiteX39" fmla="*/ 3731 w 468915"/>
                      <a:gd name="connsiteY39" fmla="*/ 354895 h 830256"/>
                      <a:gd name="connsiteX40" fmla="*/ 3731 w 468915"/>
                      <a:gd name="connsiteY40" fmla="*/ 406579 h 830256"/>
                      <a:gd name="connsiteX41" fmla="*/ 35536 w 468915"/>
                      <a:gd name="connsiteY41" fmla="*/ 370798 h 830256"/>
                      <a:gd name="connsiteX42" fmla="*/ 47463 w 468915"/>
                      <a:gd name="connsiteY42" fmla="*/ 390676 h 830256"/>
                      <a:gd name="connsiteX43" fmla="*/ 59390 w 468915"/>
                      <a:gd name="connsiteY43" fmla="*/ 338992 h 830256"/>
                      <a:gd name="connsiteX44" fmla="*/ 71317 w 468915"/>
                      <a:gd name="connsiteY44" fmla="*/ 291285 h 830256"/>
                      <a:gd name="connsiteX45" fmla="*/ 111074 w 468915"/>
                      <a:gd name="connsiteY45" fmla="*/ 239601 h 830256"/>
                      <a:gd name="connsiteX46" fmla="*/ 123001 w 468915"/>
                      <a:gd name="connsiteY46" fmla="*/ 215747 h 830256"/>
                      <a:gd name="connsiteX47" fmla="*/ 158782 w 468915"/>
                      <a:gd name="connsiteY47" fmla="*/ 195869 h 830256"/>
                      <a:gd name="connsiteX48" fmla="*/ 158782 w 468915"/>
                      <a:gd name="connsiteY48" fmla="*/ 307187 h 830256"/>
                      <a:gd name="connsiteX49" fmla="*/ 154806 w 468915"/>
                      <a:gd name="connsiteY49" fmla="*/ 378749 h 830256"/>
                      <a:gd name="connsiteX50" fmla="*/ 154806 w 468915"/>
                      <a:gd name="connsiteY50" fmla="*/ 569580 h 830256"/>
                      <a:gd name="connsiteX51" fmla="*/ 138903 w 468915"/>
                      <a:gd name="connsiteY51" fmla="*/ 625239 h 830256"/>
                      <a:gd name="connsiteX52" fmla="*/ 150830 w 468915"/>
                      <a:gd name="connsiteY52" fmla="*/ 720655 h 830256"/>
                      <a:gd name="connsiteX53" fmla="*/ 126976 w 468915"/>
                      <a:gd name="connsiteY53" fmla="*/ 780290 h 830256"/>
                      <a:gd name="connsiteX54" fmla="*/ 146855 w 468915"/>
                      <a:gd name="connsiteY54" fmla="*/ 827998 h 830256"/>
                      <a:gd name="connsiteX55" fmla="*/ 170709 w 468915"/>
                      <a:gd name="connsiteY55" fmla="*/ 796192 h 830256"/>
                      <a:gd name="connsiteX56" fmla="*/ 182636 w 468915"/>
                      <a:gd name="connsiteY56" fmla="*/ 764387 h 830256"/>
                      <a:gd name="connsiteX57" fmla="*/ 174684 w 468915"/>
                      <a:gd name="connsiteY57" fmla="*/ 720655 h 830256"/>
                      <a:gd name="connsiteX58" fmla="*/ 210465 w 468915"/>
                      <a:gd name="connsiteY58" fmla="*/ 625239 h 830256"/>
                      <a:gd name="connsiteX59" fmla="*/ 194563 w 468915"/>
                      <a:gd name="connsiteY59" fmla="*/ 557653 h 830256"/>
                      <a:gd name="connsiteX60" fmla="*/ 230343 w 468915"/>
                      <a:gd name="connsiteY60" fmla="*/ 438384 h 830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</a:cxnLst>
                    <a:rect l="l" t="t" r="r" b="b"/>
                    <a:pathLst>
                      <a:path w="468915" h="830256">
                        <a:moveTo>
                          <a:pt x="230343" y="438384"/>
                        </a:moveTo>
                        <a:cubicBezTo>
                          <a:pt x="239620" y="440372"/>
                          <a:pt x="248234" y="537112"/>
                          <a:pt x="250222" y="569580"/>
                        </a:cubicBezTo>
                        <a:cubicBezTo>
                          <a:pt x="252210" y="602048"/>
                          <a:pt x="242933" y="608012"/>
                          <a:pt x="242270" y="633191"/>
                        </a:cubicBezTo>
                        <a:cubicBezTo>
                          <a:pt x="241607" y="658370"/>
                          <a:pt x="247571" y="698126"/>
                          <a:pt x="246246" y="720655"/>
                        </a:cubicBezTo>
                        <a:cubicBezTo>
                          <a:pt x="244921" y="743184"/>
                          <a:pt x="232994" y="751135"/>
                          <a:pt x="234319" y="768363"/>
                        </a:cubicBezTo>
                        <a:cubicBezTo>
                          <a:pt x="235644" y="785591"/>
                          <a:pt x="247571" y="814746"/>
                          <a:pt x="254197" y="824022"/>
                        </a:cubicBezTo>
                        <a:cubicBezTo>
                          <a:pt x="260823" y="833298"/>
                          <a:pt x="268113" y="831311"/>
                          <a:pt x="274076" y="824022"/>
                        </a:cubicBezTo>
                        <a:cubicBezTo>
                          <a:pt x="280040" y="816733"/>
                          <a:pt x="289978" y="794867"/>
                          <a:pt x="289978" y="780290"/>
                        </a:cubicBezTo>
                        <a:cubicBezTo>
                          <a:pt x="289978" y="765713"/>
                          <a:pt x="275401" y="748485"/>
                          <a:pt x="274076" y="736558"/>
                        </a:cubicBezTo>
                        <a:cubicBezTo>
                          <a:pt x="272751" y="724631"/>
                          <a:pt x="277389" y="726618"/>
                          <a:pt x="282027" y="708728"/>
                        </a:cubicBezTo>
                        <a:cubicBezTo>
                          <a:pt x="286665" y="690838"/>
                          <a:pt x="298592" y="654394"/>
                          <a:pt x="301905" y="629215"/>
                        </a:cubicBezTo>
                        <a:cubicBezTo>
                          <a:pt x="305218" y="604036"/>
                          <a:pt x="299917" y="585482"/>
                          <a:pt x="301905" y="557653"/>
                        </a:cubicBezTo>
                        <a:cubicBezTo>
                          <a:pt x="303893" y="529824"/>
                          <a:pt x="311844" y="490730"/>
                          <a:pt x="313832" y="462238"/>
                        </a:cubicBezTo>
                        <a:cubicBezTo>
                          <a:pt x="315820" y="433746"/>
                          <a:pt x="313169" y="413867"/>
                          <a:pt x="313832" y="386700"/>
                        </a:cubicBezTo>
                        <a:cubicBezTo>
                          <a:pt x="314495" y="359533"/>
                          <a:pt x="317145" y="319777"/>
                          <a:pt x="317808" y="299236"/>
                        </a:cubicBezTo>
                        <a:cubicBezTo>
                          <a:pt x="318471" y="278695"/>
                          <a:pt x="316483" y="280020"/>
                          <a:pt x="317808" y="263455"/>
                        </a:cubicBezTo>
                        <a:cubicBezTo>
                          <a:pt x="319133" y="246890"/>
                          <a:pt x="318470" y="205146"/>
                          <a:pt x="325759" y="199845"/>
                        </a:cubicBezTo>
                        <a:cubicBezTo>
                          <a:pt x="333048" y="194544"/>
                          <a:pt x="351601" y="213760"/>
                          <a:pt x="361540" y="231650"/>
                        </a:cubicBezTo>
                        <a:cubicBezTo>
                          <a:pt x="371479" y="249540"/>
                          <a:pt x="376780" y="287971"/>
                          <a:pt x="385394" y="307187"/>
                        </a:cubicBezTo>
                        <a:cubicBezTo>
                          <a:pt x="394008" y="326403"/>
                          <a:pt x="408585" y="330379"/>
                          <a:pt x="413223" y="346944"/>
                        </a:cubicBezTo>
                        <a:cubicBezTo>
                          <a:pt x="417861" y="363509"/>
                          <a:pt x="409910" y="398628"/>
                          <a:pt x="413223" y="406579"/>
                        </a:cubicBezTo>
                        <a:cubicBezTo>
                          <a:pt x="416536" y="414530"/>
                          <a:pt x="427139" y="391339"/>
                          <a:pt x="433102" y="394652"/>
                        </a:cubicBezTo>
                        <a:cubicBezTo>
                          <a:pt x="439065" y="397965"/>
                          <a:pt x="443703" y="419831"/>
                          <a:pt x="449004" y="426457"/>
                        </a:cubicBezTo>
                        <a:cubicBezTo>
                          <a:pt x="454305" y="433083"/>
                          <a:pt x="461594" y="435733"/>
                          <a:pt x="464907" y="434408"/>
                        </a:cubicBezTo>
                        <a:cubicBezTo>
                          <a:pt x="468220" y="433083"/>
                          <a:pt x="468883" y="427119"/>
                          <a:pt x="468883" y="418505"/>
                        </a:cubicBezTo>
                        <a:cubicBezTo>
                          <a:pt x="468883" y="409891"/>
                          <a:pt x="469545" y="397965"/>
                          <a:pt x="464907" y="382725"/>
                        </a:cubicBezTo>
                        <a:cubicBezTo>
                          <a:pt x="460269" y="367485"/>
                          <a:pt x="447679" y="350256"/>
                          <a:pt x="441053" y="327065"/>
                        </a:cubicBezTo>
                        <a:cubicBezTo>
                          <a:pt x="434427" y="303874"/>
                          <a:pt x="437077" y="272069"/>
                          <a:pt x="425150" y="243577"/>
                        </a:cubicBezTo>
                        <a:cubicBezTo>
                          <a:pt x="413223" y="215085"/>
                          <a:pt x="386056" y="176653"/>
                          <a:pt x="369491" y="156112"/>
                        </a:cubicBezTo>
                        <a:cubicBezTo>
                          <a:pt x="352926" y="135571"/>
                          <a:pt x="342324" y="128283"/>
                          <a:pt x="325759" y="120332"/>
                        </a:cubicBezTo>
                        <a:cubicBezTo>
                          <a:pt x="309194" y="112381"/>
                          <a:pt x="277389" y="120332"/>
                          <a:pt x="270100" y="108405"/>
                        </a:cubicBezTo>
                        <a:cubicBezTo>
                          <a:pt x="262811" y="96478"/>
                          <a:pt x="285340" y="66660"/>
                          <a:pt x="282027" y="48770"/>
                        </a:cubicBezTo>
                        <a:cubicBezTo>
                          <a:pt x="278714" y="30880"/>
                          <a:pt x="263474" y="5700"/>
                          <a:pt x="250222" y="1062"/>
                        </a:cubicBezTo>
                        <a:cubicBezTo>
                          <a:pt x="236970" y="-3576"/>
                          <a:pt x="209803" y="7688"/>
                          <a:pt x="202514" y="20940"/>
                        </a:cubicBezTo>
                        <a:cubicBezTo>
                          <a:pt x="195225" y="34192"/>
                          <a:pt x="209139" y="66660"/>
                          <a:pt x="206489" y="80575"/>
                        </a:cubicBezTo>
                        <a:cubicBezTo>
                          <a:pt x="203839" y="94490"/>
                          <a:pt x="201851" y="93165"/>
                          <a:pt x="186611" y="104429"/>
                        </a:cubicBezTo>
                        <a:cubicBezTo>
                          <a:pt x="171371" y="115693"/>
                          <a:pt x="136915" y="125632"/>
                          <a:pt x="115049" y="148161"/>
                        </a:cubicBezTo>
                        <a:cubicBezTo>
                          <a:pt x="93183" y="170690"/>
                          <a:pt x="69330" y="211109"/>
                          <a:pt x="55415" y="239601"/>
                        </a:cubicBezTo>
                        <a:cubicBezTo>
                          <a:pt x="41500" y="268093"/>
                          <a:pt x="40175" y="299898"/>
                          <a:pt x="31561" y="319114"/>
                        </a:cubicBezTo>
                        <a:cubicBezTo>
                          <a:pt x="22947" y="338330"/>
                          <a:pt x="8369" y="340318"/>
                          <a:pt x="3731" y="354895"/>
                        </a:cubicBezTo>
                        <a:cubicBezTo>
                          <a:pt x="-907" y="369472"/>
                          <a:pt x="-1570" y="403928"/>
                          <a:pt x="3731" y="406579"/>
                        </a:cubicBezTo>
                        <a:cubicBezTo>
                          <a:pt x="9032" y="409229"/>
                          <a:pt x="28247" y="373448"/>
                          <a:pt x="35536" y="370798"/>
                        </a:cubicBezTo>
                        <a:cubicBezTo>
                          <a:pt x="42825" y="368148"/>
                          <a:pt x="43487" y="395977"/>
                          <a:pt x="47463" y="390676"/>
                        </a:cubicBezTo>
                        <a:cubicBezTo>
                          <a:pt x="51439" y="385375"/>
                          <a:pt x="55414" y="355557"/>
                          <a:pt x="59390" y="338992"/>
                        </a:cubicBezTo>
                        <a:cubicBezTo>
                          <a:pt x="63366" y="322427"/>
                          <a:pt x="62703" y="307850"/>
                          <a:pt x="71317" y="291285"/>
                        </a:cubicBezTo>
                        <a:cubicBezTo>
                          <a:pt x="79931" y="274720"/>
                          <a:pt x="102460" y="252191"/>
                          <a:pt x="111074" y="239601"/>
                        </a:cubicBezTo>
                        <a:cubicBezTo>
                          <a:pt x="119688" y="227011"/>
                          <a:pt x="115050" y="223036"/>
                          <a:pt x="123001" y="215747"/>
                        </a:cubicBezTo>
                        <a:cubicBezTo>
                          <a:pt x="130952" y="208458"/>
                          <a:pt x="152818" y="180629"/>
                          <a:pt x="158782" y="195869"/>
                        </a:cubicBezTo>
                        <a:cubicBezTo>
                          <a:pt x="164746" y="211109"/>
                          <a:pt x="159445" y="276707"/>
                          <a:pt x="158782" y="307187"/>
                        </a:cubicBezTo>
                        <a:cubicBezTo>
                          <a:pt x="158119" y="337667"/>
                          <a:pt x="155469" y="335017"/>
                          <a:pt x="154806" y="378749"/>
                        </a:cubicBezTo>
                        <a:cubicBezTo>
                          <a:pt x="154143" y="422481"/>
                          <a:pt x="157456" y="528498"/>
                          <a:pt x="154806" y="569580"/>
                        </a:cubicBezTo>
                        <a:cubicBezTo>
                          <a:pt x="152156" y="610662"/>
                          <a:pt x="139566" y="600060"/>
                          <a:pt x="138903" y="625239"/>
                        </a:cubicBezTo>
                        <a:cubicBezTo>
                          <a:pt x="138240" y="650418"/>
                          <a:pt x="152818" y="694813"/>
                          <a:pt x="150830" y="720655"/>
                        </a:cubicBezTo>
                        <a:cubicBezTo>
                          <a:pt x="148842" y="746497"/>
                          <a:pt x="127638" y="762400"/>
                          <a:pt x="126976" y="780290"/>
                        </a:cubicBezTo>
                        <a:cubicBezTo>
                          <a:pt x="126314" y="798180"/>
                          <a:pt x="139566" y="825348"/>
                          <a:pt x="146855" y="827998"/>
                        </a:cubicBezTo>
                        <a:cubicBezTo>
                          <a:pt x="154144" y="830648"/>
                          <a:pt x="164746" y="806794"/>
                          <a:pt x="170709" y="796192"/>
                        </a:cubicBezTo>
                        <a:cubicBezTo>
                          <a:pt x="176672" y="785590"/>
                          <a:pt x="181974" y="776976"/>
                          <a:pt x="182636" y="764387"/>
                        </a:cubicBezTo>
                        <a:cubicBezTo>
                          <a:pt x="183298" y="751798"/>
                          <a:pt x="170046" y="743846"/>
                          <a:pt x="174684" y="720655"/>
                        </a:cubicBezTo>
                        <a:cubicBezTo>
                          <a:pt x="179322" y="697464"/>
                          <a:pt x="207152" y="652406"/>
                          <a:pt x="210465" y="625239"/>
                        </a:cubicBezTo>
                        <a:cubicBezTo>
                          <a:pt x="213778" y="598072"/>
                          <a:pt x="190587" y="588133"/>
                          <a:pt x="194563" y="557653"/>
                        </a:cubicBezTo>
                        <a:cubicBezTo>
                          <a:pt x="198539" y="527173"/>
                          <a:pt x="221066" y="436396"/>
                          <a:pt x="230343" y="43838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Dowolny kształt 114"/>
                  <p:cNvSpPr/>
                  <p:nvPr/>
                </p:nvSpPr>
                <p:spPr>
                  <a:xfrm>
                    <a:off x="275690" y="-347765"/>
                    <a:ext cx="45322" cy="244130"/>
                  </a:xfrm>
                  <a:custGeom>
                    <a:avLst/>
                    <a:gdLst>
                      <a:gd name="connsiteX0" fmla="*/ 590 w 45322"/>
                      <a:gd name="connsiteY0" fmla="*/ 1822 h 244130"/>
                      <a:gd name="connsiteX1" fmla="*/ 31070 w 45322"/>
                      <a:gd name="connsiteY1" fmla="*/ 45637 h 244130"/>
                      <a:gd name="connsiteX2" fmla="*/ 44405 w 45322"/>
                      <a:gd name="connsiteY2" fmla="*/ 167557 h 244130"/>
                      <a:gd name="connsiteX3" fmla="*/ 42500 w 45322"/>
                      <a:gd name="connsiteY3" fmla="*/ 222802 h 244130"/>
                      <a:gd name="connsiteX4" fmla="*/ 29165 w 45322"/>
                      <a:gd name="connsiteY4" fmla="*/ 243757 h 244130"/>
                      <a:gd name="connsiteX5" fmla="*/ 27260 w 45322"/>
                      <a:gd name="connsiteY5" fmla="*/ 207562 h 244130"/>
                      <a:gd name="connsiteX6" fmla="*/ 12020 w 45322"/>
                      <a:gd name="connsiteY6" fmla="*/ 98977 h 244130"/>
                      <a:gd name="connsiteX7" fmla="*/ 590 w 45322"/>
                      <a:gd name="connsiteY7" fmla="*/ 1822 h 24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322" h="244130">
                        <a:moveTo>
                          <a:pt x="590" y="1822"/>
                        </a:moveTo>
                        <a:cubicBezTo>
                          <a:pt x="3765" y="-7068"/>
                          <a:pt x="23768" y="18015"/>
                          <a:pt x="31070" y="45637"/>
                        </a:cubicBezTo>
                        <a:cubicBezTo>
                          <a:pt x="38372" y="73259"/>
                          <a:pt x="42500" y="138030"/>
                          <a:pt x="44405" y="167557"/>
                        </a:cubicBezTo>
                        <a:cubicBezTo>
                          <a:pt x="46310" y="197085"/>
                          <a:pt x="45040" y="210102"/>
                          <a:pt x="42500" y="222802"/>
                        </a:cubicBezTo>
                        <a:cubicBezTo>
                          <a:pt x="39960" y="235502"/>
                          <a:pt x="31705" y="246297"/>
                          <a:pt x="29165" y="243757"/>
                        </a:cubicBezTo>
                        <a:cubicBezTo>
                          <a:pt x="26625" y="241217"/>
                          <a:pt x="30117" y="231692"/>
                          <a:pt x="27260" y="207562"/>
                        </a:cubicBezTo>
                        <a:cubicBezTo>
                          <a:pt x="24403" y="183432"/>
                          <a:pt x="16147" y="127234"/>
                          <a:pt x="12020" y="98977"/>
                        </a:cubicBezTo>
                        <a:cubicBezTo>
                          <a:pt x="7893" y="70720"/>
                          <a:pt x="-2585" y="10712"/>
                          <a:pt x="590" y="1822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Dowolny kształt 115"/>
                  <p:cNvSpPr/>
                  <p:nvPr/>
                </p:nvSpPr>
                <p:spPr>
                  <a:xfrm>
                    <a:off x="151029" y="-371460"/>
                    <a:ext cx="52282" cy="250763"/>
                  </a:xfrm>
                  <a:custGeom>
                    <a:avLst/>
                    <a:gdLst>
                      <a:gd name="connsiteX0" fmla="*/ 49757 w 52282"/>
                      <a:gd name="connsiteY0" fmla="*/ 1064 h 250763"/>
                      <a:gd name="connsiteX1" fmla="*/ 2132 w 52282"/>
                      <a:gd name="connsiteY1" fmla="*/ 130604 h 250763"/>
                      <a:gd name="connsiteX2" fmla="*/ 7847 w 52282"/>
                      <a:gd name="connsiteY2" fmla="*/ 183944 h 250763"/>
                      <a:gd name="connsiteX3" fmla="*/ 4037 w 52282"/>
                      <a:gd name="connsiteY3" fmla="*/ 250619 h 250763"/>
                      <a:gd name="connsiteX4" fmla="*/ 23087 w 52282"/>
                      <a:gd name="connsiteY4" fmla="*/ 164894 h 250763"/>
                      <a:gd name="connsiteX5" fmla="*/ 42137 w 52282"/>
                      <a:gd name="connsiteY5" fmla="*/ 73454 h 250763"/>
                      <a:gd name="connsiteX6" fmla="*/ 49757 w 52282"/>
                      <a:gd name="connsiteY6" fmla="*/ 1064 h 25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2282" h="250763">
                        <a:moveTo>
                          <a:pt x="49757" y="1064"/>
                        </a:moveTo>
                        <a:cubicBezTo>
                          <a:pt x="43090" y="10589"/>
                          <a:pt x="9117" y="100124"/>
                          <a:pt x="2132" y="130604"/>
                        </a:cubicBezTo>
                        <a:cubicBezTo>
                          <a:pt x="-4853" y="161084"/>
                          <a:pt x="7530" y="163942"/>
                          <a:pt x="7847" y="183944"/>
                        </a:cubicBezTo>
                        <a:cubicBezTo>
                          <a:pt x="8164" y="203946"/>
                          <a:pt x="1497" y="253794"/>
                          <a:pt x="4037" y="250619"/>
                        </a:cubicBezTo>
                        <a:cubicBezTo>
                          <a:pt x="6577" y="247444"/>
                          <a:pt x="16737" y="194422"/>
                          <a:pt x="23087" y="164894"/>
                        </a:cubicBezTo>
                        <a:cubicBezTo>
                          <a:pt x="29437" y="135367"/>
                          <a:pt x="35787" y="98536"/>
                          <a:pt x="42137" y="73454"/>
                        </a:cubicBezTo>
                        <a:cubicBezTo>
                          <a:pt x="48487" y="48372"/>
                          <a:pt x="56424" y="-8461"/>
                          <a:pt x="49757" y="1064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Dowolny kształt 116"/>
                  <p:cNvSpPr/>
                  <p:nvPr/>
                </p:nvSpPr>
                <p:spPr>
                  <a:xfrm>
                    <a:off x="156210" y="-156196"/>
                    <a:ext cx="75565" cy="134620"/>
                  </a:xfrm>
                  <a:custGeom>
                    <a:avLst/>
                    <a:gdLst>
                      <a:gd name="connsiteX0" fmla="*/ 911 w 71917"/>
                      <a:gd name="connsiteY0" fmla="*/ 9 h 135077"/>
                      <a:gd name="connsiteX1" fmla="*/ 46631 w 71917"/>
                      <a:gd name="connsiteY1" fmla="*/ 91449 h 135077"/>
                      <a:gd name="connsiteX2" fmla="*/ 71396 w 71917"/>
                      <a:gd name="connsiteY2" fmla="*/ 127644 h 135077"/>
                      <a:gd name="connsiteX3" fmla="*/ 59966 w 71917"/>
                      <a:gd name="connsiteY3" fmla="*/ 131454 h 135077"/>
                      <a:gd name="connsiteX4" fmla="*/ 19961 w 71917"/>
                      <a:gd name="connsiteY4" fmla="*/ 85734 h 135077"/>
                      <a:gd name="connsiteX5" fmla="*/ 911 w 71917"/>
                      <a:gd name="connsiteY5" fmla="*/ 9 h 135077"/>
                      <a:gd name="connsiteX0" fmla="*/ 1326 w 71953"/>
                      <a:gd name="connsiteY0" fmla="*/ 1 h 135322"/>
                      <a:gd name="connsiteX1" fmla="*/ 54683 w 71953"/>
                      <a:gd name="connsiteY1" fmla="*/ 85707 h 135322"/>
                      <a:gd name="connsiteX2" fmla="*/ 71811 w 71953"/>
                      <a:gd name="connsiteY2" fmla="*/ 127636 h 135322"/>
                      <a:gd name="connsiteX3" fmla="*/ 60381 w 71953"/>
                      <a:gd name="connsiteY3" fmla="*/ 131446 h 135322"/>
                      <a:gd name="connsiteX4" fmla="*/ 20376 w 71953"/>
                      <a:gd name="connsiteY4" fmla="*/ 85726 h 135322"/>
                      <a:gd name="connsiteX5" fmla="*/ 1326 w 71953"/>
                      <a:gd name="connsiteY5" fmla="*/ 1 h 135322"/>
                      <a:gd name="connsiteX0" fmla="*/ 1326 w 75627"/>
                      <a:gd name="connsiteY0" fmla="*/ 1 h 134620"/>
                      <a:gd name="connsiteX1" fmla="*/ 54683 w 75627"/>
                      <a:gd name="connsiteY1" fmla="*/ 85707 h 134620"/>
                      <a:gd name="connsiteX2" fmla="*/ 74500 w 75627"/>
                      <a:gd name="connsiteY2" fmla="*/ 102921 h 134620"/>
                      <a:gd name="connsiteX3" fmla="*/ 71811 w 75627"/>
                      <a:gd name="connsiteY3" fmla="*/ 127636 h 134620"/>
                      <a:gd name="connsiteX4" fmla="*/ 60381 w 75627"/>
                      <a:gd name="connsiteY4" fmla="*/ 131446 h 134620"/>
                      <a:gd name="connsiteX5" fmla="*/ 20376 w 75627"/>
                      <a:gd name="connsiteY5" fmla="*/ 85726 h 134620"/>
                      <a:gd name="connsiteX6" fmla="*/ 1326 w 75627"/>
                      <a:gd name="connsiteY6" fmla="*/ 1 h 134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627" h="134620">
                        <a:moveTo>
                          <a:pt x="1326" y="1"/>
                        </a:moveTo>
                        <a:cubicBezTo>
                          <a:pt x="7044" y="-2"/>
                          <a:pt x="42487" y="68554"/>
                          <a:pt x="54683" y="85707"/>
                        </a:cubicBezTo>
                        <a:cubicBezTo>
                          <a:pt x="66879" y="102860"/>
                          <a:pt x="71645" y="95933"/>
                          <a:pt x="74500" y="102921"/>
                        </a:cubicBezTo>
                        <a:cubicBezTo>
                          <a:pt x="77355" y="109909"/>
                          <a:pt x="74164" y="122882"/>
                          <a:pt x="71811" y="127636"/>
                        </a:cubicBezTo>
                        <a:cubicBezTo>
                          <a:pt x="69458" y="132390"/>
                          <a:pt x="68953" y="138431"/>
                          <a:pt x="60381" y="131446"/>
                        </a:cubicBezTo>
                        <a:cubicBezTo>
                          <a:pt x="51809" y="124461"/>
                          <a:pt x="31171" y="100331"/>
                          <a:pt x="20376" y="85726"/>
                        </a:cubicBezTo>
                        <a:cubicBezTo>
                          <a:pt x="9581" y="71121"/>
                          <a:pt x="-4392" y="4"/>
                          <a:pt x="1326" y="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Dowolny kształt 117"/>
                  <p:cNvSpPr/>
                  <p:nvPr/>
                </p:nvSpPr>
                <p:spPr>
                  <a:xfrm>
                    <a:off x="230505" y="-152385"/>
                    <a:ext cx="89181" cy="136308"/>
                  </a:xfrm>
                  <a:custGeom>
                    <a:avLst/>
                    <a:gdLst>
                      <a:gd name="connsiteX0" fmla="*/ 82677 w 89181"/>
                      <a:gd name="connsiteY0" fmla="*/ 71 h 136308"/>
                      <a:gd name="connsiteX1" fmla="*/ 61722 w 89181"/>
                      <a:gd name="connsiteY1" fmla="*/ 51506 h 136308"/>
                      <a:gd name="connsiteX2" fmla="*/ 23622 w 89181"/>
                      <a:gd name="connsiteY2" fmla="*/ 99131 h 136308"/>
                      <a:gd name="connsiteX3" fmla="*/ 762 w 89181"/>
                      <a:gd name="connsiteY3" fmla="*/ 108656 h 136308"/>
                      <a:gd name="connsiteX4" fmla="*/ 8382 w 89181"/>
                      <a:gd name="connsiteY4" fmla="*/ 135326 h 136308"/>
                      <a:gd name="connsiteX5" fmla="*/ 36957 w 89181"/>
                      <a:gd name="connsiteY5" fmla="*/ 123896 h 136308"/>
                      <a:gd name="connsiteX6" fmla="*/ 84582 w 89181"/>
                      <a:gd name="connsiteY6" fmla="*/ 62936 h 136308"/>
                      <a:gd name="connsiteX7" fmla="*/ 82677 w 89181"/>
                      <a:gd name="connsiteY7" fmla="*/ 71 h 136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181" h="136308">
                        <a:moveTo>
                          <a:pt x="82677" y="71"/>
                        </a:moveTo>
                        <a:cubicBezTo>
                          <a:pt x="78867" y="-1834"/>
                          <a:pt x="71564" y="34996"/>
                          <a:pt x="61722" y="51506"/>
                        </a:cubicBezTo>
                        <a:cubicBezTo>
                          <a:pt x="51880" y="68016"/>
                          <a:pt x="33782" y="89606"/>
                          <a:pt x="23622" y="99131"/>
                        </a:cubicBezTo>
                        <a:cubicBezTo>
                          <a:pt x="13462" y="108656"/>
                          <a:pt x="3302" y="102624"/>
                          <a:pt x="762" y="108656"/>
                        </a:cubicBezTo>
                        <a:cubicBezTo>
                          <a:pt x="-1778" y="114688"/>
                          <a:pt x="2350" y="132786"/>
                          <a:pt x="8382" y="135326"/>
                        </a:cubicBezTo>
                        <a:cubicBezTo>
                          <a:pt x="14414" y="137866"/>
                          <a:pt x="24257" y="135961"/>
                          <a:pt x="36957" y="123896"/>
                        </a:cubicBezTo>
                        <a:cubicBezTo>
                          <a:pt x="49657" y="111831"/>
                          <a:pt x="75057" y="81351"/>
                          <a:pt x="84582" y="62936"/>
                        </a:cubicBezTo>
                        <a:cubicBezTo>
                          <a:pt x="94107" y="44521"/>
                          <a:pt x="86487" y="1976"/>
                          <a:pt x="82677" y="7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Dowolny kształt 118"/>
                  <p:cNvSpPr/>
                  <p:nvPr/>
                </p:nvSpPr>
                <p:spPr>
                  <a:xfrm>
                    <a:off x="166269" y="-283087"/>
                    <a:ext cx="144655" cy="29898"/>
                  </a:xfrm>
                  <a:custGeom>
                    <a:avLst/>
                    <a:gdLst>
                      <a:gd name="connsiteX0" fmla="*/ 242 w 138187"/>
                      <a:gd name="connsiteY0" fmla="*/ 5739 h 29888"/>
                      <a:gd name="connsiteX1" fmla="*/ 91682 w 138187"/>
                      <a:gd name="connsiteY1" fmla="*/ 24 h 29888"/>
                      <a:gd name="connsiteX2" fmla="*/ 125972 w 138187"/>
                      <a:gd name="connsiteY2" fmla="*/ 7644 h 29888"/>
                      <a:gd name="connsiteX3" fmla="*/ 137402 w 138187"/>
                      <a:gd name="connsiteY3" fmla="*/ 28599 h 29888"/>
                      <a:gd name="connsiteX4" fmla="*/ 106922 w 138187"/>
                      <a:gd name="connsiteY4" fmla="*/ 26694 h 29888"/>
                      <a:gd name="connsiteX5" fmla="*/ 65012 w 138187"/>
                      <a:gd name="connsiteY5" fmla="*/ 19074 h 29888"/>
                      <a:gd name="connsiteX6" fmla="*/ 242 w 138187"/>
                      <a:gd name="connsiteY6" fmla="*/ 5739 h 29888"/>
                      <a:gd name="connsiteX0" fmla="*/ 6710 w 144655"/>
                      <a:gd name="connsiteY0" fmla="*/ 5749 h 29898"/>
                      <a:gd name="connsiteX1" fmla="*/ 98150 w 144655"/>
                      <a:gd name="connsiteY1" fmla="*/ 34 h 29898"/>
                      <a:gd name="connsiteX2" fmla="*/ 132440 w 144655"/>
                      <a:gd name="connsiteY2" fmla="*/ 7654 h 29898"/>
                      <a:gd name="connsiteX3" fmla="*/ 143870 w 144655"/>
                      <a:gd name="connsiteY3" fmla="*/ 28609 h 29898"/>
                      <a:gd name="connsiteX4" fmla="*/ 113390 w 144655"/>
                      <a:gd name="connsiteY4" fmla="*/ 26704 h 29898"/>
                      <a:gd name="connsiteX5" fmla="*/ 71480 w 144655"/>
                      <a:gd name="connsiteY5" fmla="*/ 19084 h 29898"/>
                      <a:gd name="connsiteX6" fmla="*/ 14110 w 144655"/>
                      <a:gd name="connsiteY6" fmla="*/ 24811 h 29898"/>
                      <a:gd name="connsiteX7" fmla="*/ 6710 w 144655"/>
                      <a:gd name="connsiteY7" fmla="*/ 5749 h 29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4655" h="29898">
                        <a:moveTo>
                          <a:pt x="6710" y="5749"/>
                        </a:moveTo>
                        <a:cubicBezTo>
                          <a:pt x="20717" y="1619"/>
                          <a:pt x="77195" y="-284"/>
                          <a:pt x="98150" y="34"/>
                        </a:cubicBezTo>
                        <a:cubicBezTo>
                          <a:pt x="119105" y="351"/>
                          <a:pt x="124820" y="2892"/>
                          <a:pt x="132440" y="7654"/>
                        </a:cubicBezTo>
                        <a:cubicBezTo>
                          <a:pt x="140060" y="12416"/>
                          <a:pt x="147045" y="25434"/>
                          <a:pt x="143870" y="28609"/>
                        </a:cubicBezTo>
                        <a:cubicBezTo>
                          <a:pt x="140695" y="31784"/>
                          <a:pt x="125455" y="28291"/>
                          <a:pt x="113390" y="26704"/>
                        </a:cubicBezTo>
                        <a:cubicBezTo>
                          <a:pt x="101325" y="25117"/>
                          <a:pt x="88027" y="19400"/>
                          <a:pt x="71480" y="19084"/>
                        </a:cubicBezTo>
                        <a:cubicBezTo>
                          <a:pt x="54933" y="18769"/>
                          <a:pt x="24905" y="27034"/>
                          <a:pt x="14110" y="24811"/>
                        </a:cubicBezTo>
                        <a:cubicBezTo>
                          <a:pt x="3315" y="22589"/>
                          <a:pt x="-7297" y="9879"/>
                          <a:pt x="6710" y="5749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113" name="Łącznik prostoliniowy 112"/>
                <p:cNvCxnSpPr/>
                <p:nvPr/>
              </p:nvCxnSpPr>
              <p:spPr>
                <a:xfrm>
                  <a:off x="830672" y="825580"/>
                  <a:ext cx="511865" cy="305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</p:cxnSp>
          </p:grpSp>
          <p:cxnSp>
            <p:nvCxnSpPr>
              <p:cNvPr id="81" name="Łącznik prostoliniowy 80"/>
              <p:cNvCxnSpPr/>
              <p:nvPr/>
            </p:nvCxnSpPr>
            <p:spPr>
              <a:xfrm flipV="1">
                <a:off x="214367" y="3856556"/>
                <a:ext cx="2088144" cy="228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cxnSp>
            <p:nvCxnSpPr>
              <p:cNvPr id="82" name="Łącznik prosty ze strzałką 81"/>
              <p:cNvCxnSpPr/>
              <p:nvPr/>
            </p:nvCxnSpPr>
            <p:spPr>
              <a:xfrm>
                <a:off x="2303244" y="-485757"/>
                <a:ext cx="9136" cy="93193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arrow"/>
                <a:tailEnd type="arrow"/>
              </a:ln>
              <a:effectLst/>
            </p:spPr>
          </p:cxnSp>
          <p:cxnSp>
            <p:nvCxnSpPr>
              <p:cNvPr id="83" name="Łącznik prosty ze strzałką 82"/>
              <p:cNvCxnSpPr/>
              <p:nvPr/>
            </p:nvCxnSpPr>
            <p:spPr>
              <a:xfrm flipH="1">
                <a:off x="2290849" y="1549022"/>
                <a:ext cx="15130" cy="229928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84" name="Pole tekstowe 212"/>
              <p:cNvSpPr txBox="1"/>
              <p:nvPr/>
            </p:nvSpPr>
            <p:spPr>
              <a:xfrm rot="16200000">
                <a:off x="1964372" y="-206140"/>
                <a:ext cx="436729" cy="24620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1,5 m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85" name="Pole tekstowe 213"/>
              <p:cNvSpPr txBox="1"/>
              <p:nvPr/>
            </p:nvSpPr>
            <p:spPr>
              <a:xfrm rot="16200000">
                <a:off x="1866223" y="2862142"/>
                <a:ext cx="436729" cy="23910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3,5 m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cxnSp>
            <p:nvCxnSpPr>
              <p:cNvPr id="86" name="Łącznik prostoliniowy 85"/>
              <p:cNvCxnSpPr/>
              <p:nvPr/>
            </p:nvCxnSpPr>
            <p:spPr>
              <a:xfrm>
                <a:off x="89830" y="450760"/>
                <a:ext cx="508094" cy="443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cxnSp>
            <p:nvCxnSpPr>
              <p:cNvPr id="87" name="Łącznik prostoliniowy 86"/>
              <p:cNvCxnSpPr/>
              <p:nvPr/>
            </p:nvCxnSpPr>
            <p:spPr>
              <a:xfrm>
                <a:off x="94477" y="994552"/>
                <a:ext cx="66874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cxnSp>
            <p:nvCxnSpPr>
              <p:cNvPr id="88" name="Łącznik prostoliniowy 87"/>
              <p:cNvCxnSpPr/>
              <p:nvPr/>
            </p:nvCxnSpPr>
            <p:spPr>
              <a:xfrm>
                <a:off x="89822" y="1604628"/>
                <a:ext cx="668655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cxnSp>
            <p:nvCxnSpPr>
              <p:cNvPr id="89" name="Łącznik prostoliniowy 88"/>
              <p:cNvCxnSpPr/>
              <p:nvPr/>
            </p:nvCxnSpPr>
            <p:spPr>
              <a:xfrm>
                <a:off x="95586" y="2092355"/>
                <a:ext cx="668655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sp>
            <p:nvSpPr>
              <p:cNvPr id="90" name="Pole tekstowe 218"/>
              <p:cNvSpPr txBox="1"/>
              <p:nvPr/>
            </p:nvSpPr>
            <p:spPr>
              <a:xfrm>
                <a:off x="731858" y="-945829"/>
                <a:ext cx="948462" cy="32072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Punkt konstrukcji stałej min. 15 kN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91" name="Pole tekstowe 219"/>
              <p:cNvSpPr txBox="1"/>
              <p:nvPr/>
            </p:nvSpPr>
            <p:spPr>
              <a:xfrm>
                <a:off x="85418" y="475085"/>
                <a:ext cx="948462" cy="55951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0,5 m – wolny spadek do wytracenia luzu linki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92" name="Pole tekstowe 220"/>
              <p:cNvSpPr txBox="1"/>
              <p:nvPr/>
            </p:nvSpPr>
            <p:spPr>
              <a:xfrm>
                <a:off x="81146" y="1017558"/>
                <a:ext cx="948055" cy="55943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1,5 m – wydłużenie amortyzatora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93" name="Pole tekstowe 221"/>
              <p:cNvSpPr txBox="1"/>
              <p:nvPr/>
            </p:nvSpPr>
            <p:spPr>
              <a:xfrm>
                <a:off x="54590" y="1682400"/>
                <a:ext cx="1036438" cy="482428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0,2 m – przesunięcie klamry zaczepowej szelek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94" name="Pole tekstowe 222"/>
              <p:cNvSpPr txBox="1"/>
              <p:nvPr/>
            </p:nvSpPr>
            <p:spPr>
              <a:xfrm>
                <a:off x="80088" y="2122395"/>
                <a:ext cx="948055" cy="55943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1,8 m – wysokość człowieka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95" name="Pole tekstowe 223"/>
              <p:cNvSpPr txBox="1"/>
              <p:nvPr/>
            </p:nvSpPr>
            <p:spPr>
              <a:xfrm>
                <a:off x="118902" y="3352276"/>
                <a:ext cx="1433015" cy="55943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+ 1 m – zabezpieczenia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7" name="Grupa 6"/>
            <p:cNvGrpSpPr/>
            <p:nvPr/>
          </p:nvGrpSpPr>
          <p:grpSpPr>
            <a:xfrm>
              <a:off x="0" y="1179943"/>
              <a:ext cx="2404067" cy="5341093"/>
              <a:chOff x="-66680" y="-869474"/>
              <a:chExt cx="2404258" cy="5341403"/>
            </a:xfrm>
          </p:grpSpPr>
          <p:grpSp>
            <p:nvGrpSpPr>
              <p:cNvPr id="12" name="Grupa 11"/>
              <p:cNvGrpSpPr/>
              <p:nvPr/>
            </p:nvGrpSpPr>
            <p:grpSpPr>
              <a:xfrm>
                <a:off x="112906" y="-869474"/>
                <a:ext cx="2224672" cy="4728360"/>
                <a:chOff x="-229345" y="-680282"/>
                <a:chExt cx="1609646" cy="2956890"/>
              </a:xfrm>
            </p:grpSpPr>
            <p:cxnSp>
              <p:nvCxnSpPr>
                <p:cNvPr id="28" name="Łącznik prostoliniowy 27"/>
                <p:cNvCxnSpPr/>
                <p:nvPr/>
              </p:nvCxnSpPr>
              <p:spPr>
                <a:xfrm>
                  <a:off x="-229345" y="-545015"/>
                  <a:ext cx="1609646" cy="2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dashDot"/>
                </a:ln>
                <a:effectLst/>
              </p:spPr>
            </p:cxnSp>
            <p:grpSp>
              <p:nvGrpSpPr>
                <p:cNvPr id="29" name="Grupa 28"/>
                <p:cNvGrpSpPr/>
                <p:nvPr/>
              </p:nvGrpSpPr>
              <p:grpSpPr>
                <a:xfrm>
                  <a:off x="946867" y="-680282"/>
                  <a:ext cx="342900" cy="832330"/>
                  <a:chOff x="-28948" y="-680282"/>
                  <a:chExt cx="342900" cy="832330"/>
                </a:xfrm>
              </p:grpSpPr>
              <p:grpSp>
                <p:nvGrpSpPr>
                  <p:cNvPr id="72" name="Grupa 71"/>
                  <p:cNvGrpSpPr/>
                  <p:nvPr/>
                </p:nvGrpSpPr>
                <p:grpSpPr>
                  <a:xfrm>
                    <a:off x="-28948" y="-679802"/>
                    <a:ext cx="342900" cy="831850"/>
                    <a:chOff x="-28948" y="-679802"/>
                    <a:chExt cx="342900" cy="831850"/>
                  </a:xfrm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74" name="Dowolny kształt 73"/>
                    <p:cNvSpPr/>
                    <p:nvPr/>
                  </p:nvSpPr>
                  <p:spPr>
                    <a:xfrm>
                      <a:off x="-28948" y="-679802"/>
                      <a:ext cx="342900" cy="831850"/>
                    </a:xfrm>
                    <a:custGeom>
                      <a:avLst/>
                      <a:gdLst>
                        <a:gd name="connsiteX0" fmla="*/ 938842 w 1530394"/>
                        <a:gd name="connsiteY0" fmla="*/ 434529 h 4085581"/>
                        <a:gd name="connsiteX1" fmla="*/ 1008692 w 1530394"/>
                        <a:gd name="connsiteY1" fmla="*/ 218629 h 4085581"/>
                        <a:gd name="connsiteX2" fmla="*/ 945192 w 1530394"/>
                        <a:gd name="connsiteY2" fmla="*/ 40829 h 4085581"/>
                        <a:gd name="connsiteX3" fmla="*/ 748342 w 1530394"/>
                        <a:gd name="connsiteY3" fmla="*/ 9079 h 4085581"/>
                        <a:gd name="connsiteX4" fmla="*/ 602292 w 1530394"/>
                        <a:gd name="connsiteY4" fmla="*/ 167829 h 4085581"/>
                        <a:gd name="connsiteX5" fmla="*/ 614992 w 1530394"/>
                        <a:gd name="connsiteY5" fmla="*/ 339279 h 4085581"/>
                        <a:gd name="connsiteX6" fmla="*/ 640392 w 1530394"/>
                        <a:gd name="connsiteY6" fmla="*/ 478979 h 4085581"/>
                        <a:gd name="connsiteX7" fmla="*/ 710242 w 1530394"/>
                        <a:gd name="connsiteY7" fmla="*/ 529779 h 4085581"/>
                        <a:gd name="connsiteX8" fmla="*/ 621342 w 1530394"/>
                        <a:gd name="connsiteY8" fmla="*/ 625029 h 4085581"/>
                        <a:gd name="connsiteX9" fmla="*/ 564192 w 1530394"/>
                        <a:gd name="connsiteY9" fmla="*/ 625029 h 4085581"/>
                        <a:gd name="connsiteX10" fmla="*/ 487992 w 1530394"/>
                        <a:gd name="connsiteY10" fmla="*/ 644079 h 4085581"/>
                        <a:gd name="connsiteX11" fmla="*/ 399092 w 1530394"/>
                        <a:gd name="connsiteY11" fmla="*/ 720279 h 4085581"/>
                        <a:gd name="connsiteX12" fmla="*/ 253042 w 1530394"/>
                        <a:gd name="connsiteY12" fmla="*/ 840929 h 4085581"/>
                        <a:gd name="connsiteX13" fmla="*/ 202242 w 1530394"/>
                        <a:gd name="connsiteY13" fmla="*/ 1113979 h 4085581"/>
                        <a:gd name="connsiteX14" fmla="*/ 176842 w 1530394"/>
                        <a:gd name="connsiteY14" fmla="*/ 1412429 h 4085581"/>
                        <a:gd name="connsiteX15" fmla="*/ 195892 w 1530394"/>
                        <a:gd name="connsiteY15" fmla="*/ 1539429 h 4085581"/>
                        <a:gd name="connsiteX16" fmla="*/ 170492 w 1530394"/>
                        <a:gd name="connsiteY16" fmla="*/ 1787079 h 4085581"/>
                        <a:gd name="connsiteX17" fmla="*/ 87942 w 1530394"/>
                        <a:gd name="connsiteY17" fmla="*/ 2009329 h 4085581"/>
                        <a:gd name="connsiteX18" fmla="*/ 11742 w 1530394"/>
                        <a:gd name="connsiteY18" fmla="*/ 2193479 h 4085581"/>
                        <a:gd name="connsiteX19" fmla="*/ 5392 w 1530394"/>
                        <a:gd name="connsiteY19" fmla="*/ 2352229 h 4085581"/>
                        <a:gd name="connsiteX20" fmla="*/ 62542 w 1530394"/>
                        <a:gd name="connsiteY20" fmla="*/ 2453829 h 4085581"/>
                        <a:gd name="connsiteX21" fmla="*/ 87942 w 1530394"/>
                        <a:gd name="connsiteY21" fmla="*/ 2441129 h 4085581"/>
                        <a:gd name="connsiteX22" fmla="*/ 138742 w 1530394"/>
                        <a:gd name="connsiteY22" fmla="*/ 2301429 h 4085581"/>
                        <a:gd name="connsiteX23" fmla="*/ 195892 w 1530394"/>
                        <a:gd name="connsiteY23" fmla="*/ 2237929 h 4085581"/>
                        <a:gd name="connsiteX24" fmla="*/ 253042 w 1530394"/>
                        <a:gd name="connsiteY24" fmla="*/ 2314129 h 4085581"/>
                        <a:gd name="connsiteX25" fmla="*/ 259392 w 1530394"/>
                        <a:gd name="connsiteY25" fmla="*/ 2174429 h 4085581"/>
                        <a:gd name="connsiteX26" fmla="*/ 246692 w 1530394"/>
                        <a:gd name="connsiteY26" fmla="*/ 1983929 h 4085581"/>
                        <a:gd name="connsiteX27" fmla="*/ 322892 w 1530394"/>
                        <a:gd name="connsiteY27" fmla="*/ 1812479 h 4085581"/>
                        <a:gd name="connsiteX28" fmla="*/ 399092 w 1530394"/>
                        <a:gd name="connsiteY28" fmla="*/ 1660079 h 4085581"/>
                        <a:gd name="connsiteX29" fmla="*/ 443542 w 1530394"/>
                        <a:gd name="connsiteY29" fmla="*/ 1380679 h 4085581"/>
                        <a:gd name="connsiteX30" fmla="*/ 443542 w 1530394"/>
                        <a:gd name="connsiteY30" fmla="*/ 1209229 h 4085581"/>
                        <a:gd name="connsiteX31" fmla="*/ 437192 w 1530394"/>
                        <a:gd name="connsiteY31" fmla="*/ 1539429 h 4085581"/>
                        <a:gd name="connsiteX32" fmla="*/ 443542 w 1530394"/>
                        <a:gd name="connsiteY32" fmla="*/ 1755329 h 4085581"/>
                        <a:gd name="connsiteX33" fmla="*/ 411792 w 1530394"/>
                        <a:gd name="connsiteY33" fmla="*/ 1926779 h 4085581"/>
                        <a:gd name="connsiteX34" fmla="*/ 367342 w 1530394"/>
                        <a:gd name="connsiteY34" fmla="*/ 2225229 h 4085581"/>
                        <a:gd name="connsiteX35" fmla="*/ 405442 w 1530394"/>
                        <a:gd name="connsiteY35" fmla="*/ 2631629 h 4085581"/>
                        <a:gd name="connsiteX36" fmla="*/ 430842 w 1530394"/>
                        <a:gd name="connsiteY36" fmla="*/ 2898329 h 4085581"/>
                        <a:gd name="connsiteX37" fmla="*/ 456242 w 1530394"/>
                        <a:gd name="connsiteY37" fmla="*/ 2961829 h 4085581"/>
                        <a:gd name="connsiteX38" fmla="*/ 405442 w 1530394"/>
                        <a:gd name="connsiteY38" fmla="*/ 3126929 h 4085581"/>
                        <a:gd name="connsiteX39" fmla="*/ 424492 w 1530394"/>
                        <a:gd name="connsiteY39" fmla="*/ 3469829 h 4085581"/>
                        <a:gd name="connsiteX40" fmla="*/ 456242 w 1530394"/>
                        <a:gd name="connsiteY40" fmla="*/ 3603179 h 4085581"/>
                        <a:gd name="connsiteX41" fmla="*/ 449892 w 1530394"/>
                        <a:gd name="connsiteY41" fmla="*/ 3736529 h 4085581"/>
                        <a:gd name="connsiteX42" fmla="*/ 329242 w 1530394"/>
                        <a:gd name="connsiteY42" fmla="*/ 3958779 h 4085581"/>
                        <a:gd name="connsiteX43" fmla="*/ 284792 w 1530394"/>
                        <a:gd name="connsiteY43" fmla="*/ 4034979 h 4085581"/>
                        <a:gd name="connsiteX44" fmla="*/ 462592 w 1530394"/>
                        <a:gd name="connsiteY44" fmla="*/ 4047679 h 4085581"/>
                        <a:gd name="connsiteX45" fmla="*/ 602292 w 1530394"/>
                        <a:gd name="connsiteY45" fmla="*/ 4034979 h 4085581"/>
                        <a:gd name="connsiteX46" fmla="*/ 589592 w 1530394"/>
                        <a:gd name="connsiteY46" fmla="*/ 3971479 h 4085581"/>
                        <a:gd name="connsiteX47" fmla="*/ 564192 w 1530394"/>
                        <a:gd name="connsiteY47" fmla="*/ 3723829 h 4085581"/>
                        <a:gd name="connsiteX48" fmla="*/ 627692 w 1530394"/>
                        <a:gd name="connsiteY48" fmla="*/ 3488879 h 4085581"/>
                        <a:gd name="connsiteX49" fmla="*/ 684842 w 1530394"/>
                        <a:gd name="connsiteY49" fmla="*/ 3234879 h 4085581"/>
                        <a:gd name="connsiteX50" fmla="*/ 665792 w 1530394"/>
                        <a:gd name="connsiteY50" fmla="*/ 3025329 h 4085581"/>
                        <a:gd name="connsiteX51" fmla="*/ 653092 w 1530394"/>
                        <a:gd name="connsiteY51" fmla="*/ 2930079 h 4085581"/>
                        <a:gd name="connsiteX52" fmla="*/ 691192 w 1530394"/>
                        <a:gd name="connsiteY52" fmla="*/ 2714179 h 4085581"/>
                        <a:gd name="connsiteX53" fmla="*/ 716592 w 1530394"/>
                        <a:gd name="connsiteY53" fmla="*/ 2517329 h 4085581"/>
                        <a:gd name="connsiteX54" fmla="*/ 767392 w 1530394"/>
                        <a:gd name="connsiteY54" fmla="*/ 2364929 h 4085581"/>
                        <a:gd name="connsiteX55" fmla="*/ 830892 w 1530394"/>
                        <a:gd name="connsiteY55" fmla="*/ 2580829 h 4085581"/>
                        <a:gd name="connsiteX56" fmla="*/ 849942 w 1530394"/>
                        <a:gd name="connsiteY56" fmla="*/ 2853879 h 4085581"/>
                        <a:gd name="connsiteX57" fmla="*/ 868992 w 1530394"/>
                        <a:gd name="connsiteY57" fmla="*/ 2974529 h 4085581"/>
                        <a:gd name="connsiteX58" fmla="*/ 843592 w 1530394"/>
                        <a:gd name="connsiteY58" fmla="*/ 3222179 h 4085581"/>
                        <a:gd name="connsiteX59" fmla="*/ 862642 w 1530394"/>
                        <a:gd name="connsiteY59" fmla="*/ 3507929 h 4085581"/>
                        <a:gd name="connsiteX60" fmla="*/ 907092 w 1530394"/>
                        <a:gd name="connsiteY60" fmla="*/ 3825429 h 4085581"/>
                        <a:gd name="connsiteX61" fmla="*/ 811842 w 1530394"/>
                        <a:gd name="connsiteY61" fmla="*/ 4066729 h 4085581"/>
                        <a:gd name="connsiteX62" fmla="*/ 1129342 w 1530394"/>
                        <a:gd name="connsiteY62" fmla="*/ 4066729 h 4085581"/>
                        <a:gd name="connsiteX63" fmla="*/ 1142042 w 1530394"/>
                        <a:gd name="connsiteY63" fmla="*/ 4041329 h 4085581"/>
                        <a:gd name="connsiteX64" fmla="*/ 1078542 w 1530394"/>
                        <a:gd name="connsiteY64" fmla="*/ 3812729 h 4085581"/>
                        <a:gd name="connsiteX65" fmla="*/ 1084892 w 1530394"/>
                        <a:gd name="connsiteY65" fmla="*/ 3634929 h 4085581"/>
                        <a:gd name="connsiteX66" fmla="*/ 1110292 w 1530394"/>
                        <a:gd name="connsiteY66" fmla="*/ 3412679 h 4085581"/>
                        <a:gd name="connsiteX67" fmla="*/ 1122992 w 1530394"/>
                        <a:gd name="connsiteY67" fmla="*/ 3196779 h 4085581"/>
                        <a:gd name="connsiteX68" fmla="*/ 1084892 w 1530394"/>
                        <a:gd name="connsiteY68" fmla="*/ 3018979 h 4085581"/>
                        <a:gd name="connsiteX69" fmla="*/ 1103942 w 1530394"/>
                        <a:gd name="connsiteY69" fmla="*/ 2993579 h 4085581"/>
                        <a:gd name="connsiteX70" fmla="*/ 1148392 w 1530394"/>
                        <a:gd name="connsiteY70" fmla="*/ 2866579 h 4085581"/>
                        <a:gd name="connsiteX71" fmla="*/ 1142042 w 1530394"/>
                        <a:gd name="connsiteY71" fmla="*/ 2510979 h 4085581"/>
                        <a:gd name="connsiteX72" fmla="*/ 1167442 w 1530394"/>
                        <a:gd name="connsiteY72" fmla="*/ 2199829 h 4085581"/>
                        <a:gd name="connsiteX73" fmla="*/ 1122992 w 1530394"/>
                        <a:gd name="connsiteY73" fmla="*/ 1952179 h 4085581"/>
                        <a:gd name="connsiteX74" fmla="*/ 1091242 w 1530394"/>
                        <a:gd name="connsiteY74" fmla="*/ 1723579 h 4085581"/>
                        <a:gd name="connsiteX75" fmla="*/ 1142042 w 1530394"/>
                        <a:gd name="connsiteY75" fmla="*/ 1450529 h 4085581"/>
                        <a:gd name="connsiteX76" fmla="*/ 1211892 w 1530394"/>
                        <a:gd name="connsiteY76" fmla="*/ 1113979 h 4085581"/>
                        <a:gd name="connsiteX77" fmla="*/ 1224592 w 1530394"/>
                        <a:gd name="connsiteY77" fmla="*/ 1310829 h 4085581"/>
                        <a:gd name="connsiteX78" fmla="*/ 1269042 w 1530394"/>
                        <a:gd name="connsiteY78" fmla="*/ 1602929 h 4085581"/>
                        <a:gd name="connsiteX79" fmla="*/ 1281742 w 1530394"/>
                        <a:gd name="connsiteY79" fmla="*/ 1793429 h 4085581"/>
                        <a:gd name="connsiteX80" fmla="*/ 1313492 w 1530394"/>
                        <a:gd name="connsiteY80" fmla="*/ 2079179 h 4085581"/>
                        <a:gd name="connsiteX81" fmla="*/ 1281742 w 1530394"/>
                        <a:gd name="connsiteY81" fmla="*/ 2250629 h 4085581"/>
                        <a:gd name="connsiteX82" fmla="*/ 1249992 w 1530394"/>
                        <a:gd name="connsiteY82" fmla="*/ 2409379 h 4085581"/>
                        <a:gd name="connsiteX83" fmla="*/ 1338892 w 1530394"/>
                        <a:gd name="connsiteY83" fmla="*/ 2314129 h 4085581"/>
                        <a:gd name="connsiteX84" fmla="*/ 1376992 w 1530394"/>
                        <a:gd name="connsiteY84" fmla="*/ 2371279 h 4085581"/>
                        <a:gd name="connsiteX85" fmla="*/ 1453192 w 1530394"/>
                        <a:gd name="connsiteY85" fmla="*/ 2555429 h 4085581"/>
                        <a:gd name="connsiteX86" fmla="*/ 1497642 w 1530394"/>
                        <a:gd name="connsiteY86" fmla="*/ 2434779 h 4085581"/>
                        <a:gd name="connsiteX87" fmla="*/ 1529392 w 1530394"/>
                        <a:gd name="connsiteY87" fmla="*/ 2383979 h 4085581"/>
                        <a:gd name="connsiteX88" fmla="*/ 1459542 w 1530394"/>
                        <a:gd name="connsiteY88" fmla="*/ 2142679 h 4085581"/>
                        <a:gd name="connsiteX89" fmla="*/ 1459542 w 1530394"/>
                        <a:gd name="connsiteY89" fmla="*/ 1945829 h 4085581"/>
                        <a:gd name="connsiteX90" fmla="*/ 1465892 w 1530394"/>
                        <a:gd name="connsiteY90" fmla="*/ 1685479 h 4085581"/>
                        <a:gd name="connsiteX91" fmla="*/ 1421442 w 1530394"/>
                        <a:gd name="connsiteY91" fmla="*/ 1564829 h 4085581"/>
                        <a:gd name="connsiteX92" fmla="*/ 1453192 w 1530394"/>
                        <a:gd name="connsiteY92" fmla="*/ 1342579 h 4085581"/>
                        <a:gd name="connsiteX93" fmla="*/ 1402392 w 1530394"/>
                        <a:gd name="connsiteY93" fmla="*/ 974279 h 4085581"/>
                        <a:gd name="connsiteX94" fmla="*/ 1351592 w 1530394"/>
                        <a:gd name="connsiteY94" fmla="*/ 834579 h 4085581"/>
                        <a:gd name="connsiteX95" fmla="*/ 1154742 w 1530394"/>
                        <a:gd name="connsiteY95" fmla="*/ 713929 h 4085581"/>
                        <a:gd name="connsiteX96" fmla="*/ 1059492 w 1530394"/>
                        <a:gd name="connsiteY96" fmla="*/ 656779 h 4085581"/>
                        <a:gd name="connsiteX97" fmla="*/ 989642 w 1530394"/>
                        <a:gd name="connsiteY97" fmla="*/ 612329 h 4085581"/>
                        <a:gd name="connsiteX98" fmla="*/ 926142 w 1530394"/>
                        <a:gd name="connsiteY98" fmla="*/ 523429 h 4085581"/>
                        <a:gd name="connsiteX99" fmla="*/ 938842 w 1530394"/>
                        <a:gd name="connsiteY99" fmla="*/ 434529 h 40855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</a:cxnLst>
                      <a:rect l="l" t="t" r="r" b="b"/>
                      <a:pathLst>
                        <a:path w="1530394" h="4085581">
                          <a:moveTo>
                            <a:pt x="938842" y="434529"/>
                          </a:moveTo>
                          <a:cubicBezTo>
                            <a:pt x="952600" y="383729"/>
                            <a:pt x="1007634" y="284246"/>
                            <a:pt x="1008692" y="218629"/>
                          </a:cubicBezTo>
                          <a:cubicBezTo>
                            <a:pt x="1009750" y="153012"/>
                            <a:pt x="988584" y="75754"/>
                            <a:pt x="945192" y="40829"/>
                          </a:cubicBezTo>
                          <a:cubicBezTo>
                            <a:pt x="901800" y="5904"/>
                            <a:pt x="805492" y="-12088"/>
                            <a:pt x="748342" y="9079"/>
                          </a:cubicBezTo>
                          <a:cubicBezTo>
                            <a:pt x="691192" y="30246"/>
                            <a:pt x="624517" y="112796"/>
                            <a:pt x="602292" y="167829"/>
                          </a:cubicBezTo>
                          <a:cubicBezTo>
                            <a:pt x="580067" y="222862"/>
                            <a:pt x="608642" y="287421"/>
                            <a:pt x="614992" y="339279"/>
                          </a:cubicBezTo>
                          <a:cubicBezTo>
                            <a:pt x="621342" y="391137"/>
                            <a:pt x="624517" y="447229"/>
                            <a:pt x="640392" y="478979"/>
                          </a:cubicBezTo>
                          <a:cubicBezTo>
                            <a:pt x="656267" y="510729"/>
                            <a:pt x="713417" y="505437"/>
                            <a:pt x="710242" y="529779"/>
                          </a:cubicBezTo>
                          <a:cubicBezTo>
                            <a:pt x="707067" y="554121"/>
                            <a:pt x="645684" y="609154"/>
                            <a:pt x="621342" y="625029"/>
                          </a:cubicBezTo>
                          <a:cubicBezTo>
                            <a:pt x="597000" y="640904"/>
                            <a:pt x="586417" y="621854"/>
                            <a:pt x="564192" y="625029"/>
                          </a:cubicBezTo>
                          <a:cubicBezTo>
                            <a:pt x="541967" y="628204"/>
                            <a:pt x="515509" y="628204"/>
                            <a:pt x="487992" y="644079"/>
                          </a:cubicBezTo>
                          <a:cubicBezTo>
                            <a:pt x="460475" y="659954"/>
                            <a:pt x="438250" y="687471"/>
                            <a:pt x="399092" y="720279"/>
                          </a:cubicBezTo>
                          <a:cubicBezTo>
                            <a:pt x="359934" y="753087"/>
                            <a:pt x="285850" y="775312"/>
                            <a:pt x="253042" y="840929"/>
                          </a:cubicBezTo>
                          <a:cubicBezTo>
                            <a:pt x="220234" y="906546"/>
                            <a:pt x="214942" y="1018729"/>
                            <a:pt x="202242" y="1113979"/>
                          </a:cubicBezTo>
                          <a:cubicBezTo>
                            <a:pt x="189542" y="1209229"/>
                            <a:pt x="177900" y="1341521"/>
                            <a:pt x="176842" y="1412429"/>
                          </a:cubicBezTo>
                          <a:cubicBezTo>
                            <a:pt x="175784" y="1483337"/>
                            <a:pt x="196950" y="1476987"/>
                            <a:pt x="195892" y="1539429"/>
                          </a:cubicBezTo>
                          <a:cubicBezTo>
                            <a:pt x="194834" y="1601871"/>
                            <a:pt x="188484" y="1708762"/>
                            <a:pt x="170492" y="1787079"/>
                          </a:cubicBezTo>
                          <a:cubicBezTo>
                            <a:pt x="152500" y="1865396"/>
                            <a:pt x="114400" y="1941596"/>
                            <a:pt x="87942" y="2009329"/>
                          </a:cubicBezTo>
                          <a:cubicBezTo>
                            <a:pt x="61484" y="2077062"/>
                            <a:pt x="25500" y="2136329"/>
                            <a:pt x="11742" y="2193479"/>
                          </a:cubicBezTo>
                          <a:cubicBezTo>
                            <a:pt x="-2016" y="2250629"/>
                            <a:pt x="-3075" y="2308837"/>
                            <a:pt x="5392" y="2352229"/>
                          </a:cubicBezTo>
                          <a:cubicBezTo>
                            <a:pt x="13859" y="2395621"/>
                            <a:pt x="48784" y="2439012"/>
                            <a:pt x="62542" y="2453829"/>
                          </a:cubicBezTo>
                          <a:cubicBezTo>
                            <a:pt x="76300" y="2468646"/>
                            <a:pt x="75242" y="2466529"/>
                            <a:pt x="87942" y="2441129"/>
                          </a:cubicBezTo>
                          <a:cubicBezTo>
                            <a:pt x="100642" y="2415729"/>
                            <a:pt x="120750" y="2335296"/>
                            <a:pt x="138742" y="2301429"/>
                          </a:cubicBezTo>
                          <a:cubicBezTo>
                            <a:pt x="156734" y="2267562"/>
                            <a:pt x="176842" y="2235812"/>
                            <a:pt x="195892" y="2237929"/>
                          </a:cubicBezTo>
                          <a:cubicBezTo>
                            <a:pt x="214942" y="2240046"/>
                            <a:pt x="242459" y="2324712"/>
                            <a:pt x="253042" y="2314129"/>
                          </a:cubicBezTo>
                          <a:cubicBezTo>
                            <a:pt x="263625" y="2303546"/>
                            <a:pt x="260450" y="2229462"/>
                            <a:pt x="259392" y="2174429"/>
                          </a:cubicBezTo>
                          <a:cubicBezTo>
                            <a:pt x="258334" y="2119396"/>
                            <a:pt x="236109" y="2044254"/>
                            <a:pt x="246692" y="1983929"/>
                          </a:cubicBezTo>
                          <a:cubicBezTo>
                            <a:pt x="257275" y="1923604"/>
                            <a:pt x="297492" y="1866454"/>
                            <a:pt x="322892" y="1812479"/>
                          </a:cubicBezTo>
                          <a:cubicBezTo>
                            <a:pt x="348292" y="1758504"/>
                            <a:pt x="378984" y="1732046"/>
                            <a:pt x="399092" y="1660079"/>
                          </a:cubicBezTo>
                          <a:cubicBezTo>
                            <a:pt x="419200" y="1588112"/>
                            <a:pt x="436134" y="1455821"/>
                            <a:pt x="443542" y="1380679"/>
                          </a:cubicBezTo>
                          <a:cubicBezTo>
                            <a:pt x="450950" y="1305537"/>
                            <a:pt x="444600" y="1182771"/>
                            <a:pt x="443542" y="1209229"/>
                          </a:cubicBezTo>
                          <a:cubicBezTo>
                            <a:pt x="442484" y="1235687"/>
                            <a:pt x="437192" y="1448412"/>
                            <a:pt x="437192" y="1539429"/>
                          </a:cubicBezTo>
                          <a:cubicBezTo>
                            <a:pt x="437192" y="1630446"/>
                            <a:pt x="447775" y="1690771"/>
                            <a:pt x="443542" y="1755329"/>
                          </a:cubicBezTo>
                          <a:cubicBezTo>
                            <a:pt x="439309" y="1819887"/>
                            <a:pt x="424492" y="1848462"/>
                            <a:pt x="411792" y="1926779"/>
                          </a:cubicBezTo>
                          <a:cubicBezTo>
                            <a:pt x="399092" y="2005096"/>
                            <a:pt x="368400" y="2107754"/>
                            <a:pt x="367342" y="2225229"/>
                          </a:cubicBezTo>
                          <a:cubicBezTo>
                            <a:pt x="366284" y="2342704"/>
                            <a:pt x="394859" y="2519446"/>
                            <a:pt x="405442" y="2631629"/>
                          </a:cubicBezTo>
                          <a:cubicBezTo>
                            <a:pt x="416025" y="2743812"/>
                            <a:pt x="422375" y="2843296"/>
                            <a:pt x="430842" y="2898329"/>
                          </a:cubicBezTo>
                          <a:cubicBezTo>
                            <a:pt x="439309" y="2953362"/>
                            <a:pt x="460475" y="2923729"/>
                            <a:pt x="456242" y="2961829"/>
                          </a:cubicBezTo>
                          <a:cubicBezTo>
                            <a:pt x="452009" y="2999929"/>
                            <a:pt x="410734" y="3042262"/>
                            <a:pt x="405442" y="3126929"/>
                          </a:cubicBezTo>
                          <a:cubicBezTo>
                            <a:pt x="400150" y="3211596"/>
                            <a:pt x="416025" y="3390454"/>
                            <a:pt x="424492" y="3469829"/>
                          </a:cubicBezTo>
                          <a:cubicBezTo>
                            <a:pt x="432959" y="3549204"/>
                            <a:pt x="452009" y="3558729"/>
                            <a:pt x="456242" y="3603179"/>
                          </a:cubicBezTo>
                          <a:cubicBezTo>
                            <a:pt x="460475" y="3647629"/>
                            <a:pt x="471059" y="3677262"/>
                            <a:pt x="449892" y="3736529"/>
                          </a:cubicBezTo>
                          <a:cubicBezTo>
                            <a:pt x="428725" y="3795796"/>
                            <a:pt x="356759" y="3909037"/>
                            <a:pt x="329242" y="3958779"/>
                          </a:cubicBezTo>
                          <a:cubicBezTo>
                            <a:pt x="301725" y="4008521"/>
                            <a:pt x="262567" y="4020162"/>
                            <a:pt x="284792" y="4034979"/>
                          </a:cubicBezTo>
                          <a:cubicBezTo>
                            <a:pt x="307017" y="4049796"/>
                            <a:pt x="409675" y="4047679"/>
                            <a:pt x="462592" y="4047679"/>
                          </a:cubicBezTo>
                          <a:cubicBezTo>
                            <a:pt x="515509" y="4047679"/>
                            <a:pt x="581125" y="4047679"/>
                            <a:pt x="602292" y="4034979"/>
                          </a:cubicBezTo>
                          <a:cubicBezTo>
                            <a:pt x="623459" y="4022279"/>
                            <a:pt x="595942" y="4023337"/>
                            <a:pt x="589592" y="3971479"/>
                          </a:cubicBezTo>
                          <a:cubicBezTo>
                            <a:pt x="583242" y="3919621"/>
                            <a:pt x="557842" y="3804262"/>
                            <a:pt x="564192" y="3723829"/>
                          </a:cubicBezTo>
                          <a:cubicBezTo>
                            <a:pt x="570542" y="3643396"/>
                            <a:pt x="607584" y="3570371"/>
                            <a:pt x="627692" y="3488879"/>
                          </a:cubicBezTo>
                          <a:cubicBezTo>
                            <a:pt x="647800" y="3407387"/>
                            <a:pt x="678492" y="3312137"/>
                            <a:pt x="684842" y="3234879"/>
                          </a:cubicBezTo>
                          <a:cubicBezTo>
                            <a:pt x="691192" y="3157621"/>
                            <a:pt x="671084" y="3076129"/>
                            <a:pt x="665792" y="3025329"/>
                          </a:cubicBezTo>
                          <a:cubicBezTo>
                            <a:pt x="660500" y="2974529"/>
                            <a:pt x="648859" y="2981937"/>
                            <a:pt x="653092" y="2930079"/>
                          </a:cubicBezTo>
                          <a:cubicBezTo>
                            <a:pt x="657325" y="2878221"/>
                            <a:pt x="680609" y="2782971"/>
                            <a:pt x="691192" y="2714179"/>
                          </a:cubicBezTo>
                          <a:cubicBezTo>
                            <a:pt x="701775" y="2645387"/>
                            <a:pt x="703892" y="2575537"/>
                            <a:pt x="716592" y="2517329"/>
                          </a:cubicBezTo>
                          <a:cubicBezTo>
                            <a:pt x="729292" y="2459121"/>
                            <a:pt x="748342" y="2354346"/>
                            <a:pt x="767392" y="2364929"/>
                          </a:cubicBezTo>
                          <a:cubicBezTo>
                            <a:pt x="786442" y="2375512"/>
                            <a:pt x="817134" y="2499337"/>
                            <a:pt x="830892" y="2580829"/>
                          </a:cubicBezTo>
                          <a:cubicBezTo>
                            <a:pt x="844650" y="2662321"/>
                            <a:pt x="843592" y="2788262"/>
                            <a:pt x="849942" y="2853879"/>
                          </a:cubicBezTo>
                          <a:cubicBezTo>
                            <a:pt x="856292" y="2919496"/>
                            <a:pt x="870050" y="2913146"/>
                            <a:pt x="868992" y="2974529"/>
                          </a:cubicBezTo>
                          <a:cubicBezTo>
                            <a:pt x="867934" y="3035912"/>
                            <a:pt x="844650" y="3133279"/>
                            <a:pt x="843592" y="3222179"/>
                          </a:cubicBezTo>
                          <a:cubicBezTo>
                            <a:pt x="842534" y="3311079"/>
                            <a:pt x="852059" y="3407387"/>
                            <a:pt x="862642" y="3507929"/>
                          </a:cubicBezTo>
                          <a:cubicBezTo>
                            <a:pt x="873225" y="3608471"/>
                            <a:pt x="915559" y="3732296"/>
                            <a:pt x="907092" y="3825429"/>
                          </a:cubicBezTo>
                          <a:cubicBezTo>
                            <a:pt x="898625" y="3918562"/>
                            <a:pt x="774800" y="4026512"/>
                            <a:pt x="811842" y="4066729"/>
                          </a:cubicBezTo>
                          <a:cubicBezTo>
                            <a:pt x="848884" y="4106946"/>
                            <a:pt x="1074309" y="4070962"/>
                            <a:pt x="1129342" y="4066729"/>
                          </a:cubicBezTo>
                          <a:cubicBezTo>
                            <a:pt x="1184375" y="4062496"/>
                            <a:pt x="1150509" y="4083662"/>
                            <a:pt x="1142042" y="4041329"/>
                          </a:cubicBezTo>
                          <a:cubicBezTo>
                            <a:pt x="1133575" y="3998996"/>
                            <a:pt x="1088067" y="3880462"/>
                            <a:pt x="1078542" y="3812729"/>
                          </a:cubicBezTo>
                          <a:cubicBezTo>
                            <a:pt x="1069017" y="3744996"/>
                            <a:pt x="1079600" y="3701604"/>
                            <a:pt x="1084892" y="3634929"/>
                          </a:cubicBezTo>
                          <a:cubicBezTo>
                            <a:pt x="1090184" y="3568254"/>
                            <a:pt x="1103942" y="3485704"/>
                            <a:pt x="1110292" y="3412679"/>
                          </a:cubicBezTo>
                          <a:cubicBezTo>
                            <a:pt x="1116642" y="3339654"/>
                            <a:pt x="1127225" y="3262396"/>
                            <a:pt x="1122992" y="3196779"/>
                          </a:cubicBezTo>
                          <a:cubicBezTo>
                            <a:pt x="1118759" y="3131162"/>
                            <a:pt x="1088067" y="3052846"/>
                            <a:pt x="1084892" y="3018979"/>
                          </a:cubicBezTo>
                          <a:cubicBezTo>
                            <a:pt x="1081717" y="2985112"/>
                            <a:pt x="1093359" y="3018979"/>
                            <a:pt x="1103942" y="2993579"/>
                          </a:cubicBezTo>
                          <a:cubicBezTo>
                            <a:pt x="1114525" y="2968179"/>
                            <a:pt x="1142042" y="2947012"/>
                            <a:pt x="1148392" y="2866579"/>
                          </a:cubicBezTo>
                          <a:cubicBezTo>
                            <a:pt x="1154742" y="2786146"/>
                            <a:pt x="1138867" y="2622104"/>
                            <a:pt x="1142042" y="2510979"/>
                          </a:cubicBezTo>
                          <a:cubicBezTo>
                            <a:pt x="1145217" y="2399854"/>
                            <a:pt x="1170617" y="2292962"/>
                            <a:pt x="1167442" y="2199829"/>
                          </a:cubicBezTo>
                          <a:cubicBezTo>
                            <a:pt x="1164267" y="2106696"/>
                            <a:pt x="1135692" y="2031554"/>
                            <a:pt x="1122992" y="1952179"/>
                          </a:cubicBezTo>
                          <a:cubicBezTo>
                            <a:pt x="1110292" y="1872804"/>
                            <a:pt x="1088067" y="1807187"/>
                            <a:pt x="1091242" y="1723579"/>
                          </a:cubicBezTo>
                          <a:cubicBezTo>
                            <a:pt x="1094417" y="1639971"/>
                            <a:pt x="1121934" y="1552129"/>
                            <a:pt x="1142042" y="1450529"/>
                          </a:cubicBezTo>
                          <a:cubicBezTo>
                            <a:pt x="1162150" y="1348929"/>
                            <a:pt x="1198134" y="1137262"/>
                            <a:pt x="1211892" y="1113979"/>
                          </a:cubicBezTo>
                          <a:cubicBezTo>
                            <a:pt x="1225650" y="1090696"/>
                            <a:pt x="1215067" y="1229337"/>
                            <a:pt x="1224592" y="1310829"/>
                          </a:cubicBezTo>
                          <a:cubicBezTo>
                            <a:pt x="1234117" y="1392321"/>
                            <a:pt x="1259517" y="1522496"/>
                            <a:pt x="1269042" y="1602929"/>
                          </a:cubicBezTo>
                          <a:cubicBezTo>
                            <a:pt x="1278567" y="1683362"/>
                            <a:pt x="1274334" y="1714054"/>
                            <a:pt x="1281742" y="1793429"/>
                          </a:cubicBezTo>
                          <a:cubicBezTo>
                            <a:pt x="1289150" y="1872804"/>
                            <a:pt x="1313492" y="2002979"/>
                            <a:pt x="1313492" y="2079179"/>
                          </a:cubicBezTo>
                          <a:cubicBezTo>
                            <a:pt x="1313492" y="2155379"/>
                            <a:pt x="1292325" y="2195596"/>
                            <a:pt x="1281742" y="2250629"/>
                          </a:cubicBezTo>
                          <a:cubicBezTo>
                            <a:pt x="1271159" y="2305662"/>
                            <a:pt x="1240467" y="2398796"/>
                            <a:pt x="1249992" y="2409379"/>
                          </a:cubicBezTo>
                          <a:cubicBezTo>
                            <a:pt x="1259517" y="2419962"/>
                            <a:pt x="1317725" y="2320479"/>
                            <a:pt x="1338892" y="2314129"/>
                          </a:cubicBezTo>
                          <a:cubicBezTo>
                            <a:pt x="1360059" y="2307779"/>
                            <a:pt x="1357942" y="2331062"/>
                            <a:pt x="1376992" y="2371279"/>
                          </a:cubicBezTo>
                          <a:cubicBezTo>
                            <a:pt x="1396042" y="2411496"/>
                            <a:pt x="1433084" y="2544846"/>
                            <a:pt x="1453192" y="2555429"/>
                          </a:cubicBezTo>
                          <a:cubicBezTo>
                            <a:pt x="1473300" y="2566012"/>
                            <a:pt x="1484942" y="2463354"/>
                            <a:pt x="1497642" y="2434779"/>
                          </a:cubicBezTo>
                          <a:cubicBezTo>
                            <a:pt x="1510342" y="2406204"/>
                            <a:pt x="1535742" y="2432662"/>
                            <a:pt x="1529392" y="2383979"/>
                          </a:cubicBezTo>
                          <a:cubicBezTo>
                            <a:pt x="1523042" y="2335296"/>
                            <a:pt x="1471184" y="2215704"/>
                            <a:pt x="1459542" y="2142679"/>
                          </a:cubicBezTo>
                          <a:cubicBezTo>
                            <a:pt x="1447900" y="2069654"/>
                            <a:pt x="1458484" y="2022029"/>
                            <a:pt x="1459542" y="1945829"/>
                          </a:cubicBezTo>
                          <a:cubicBezTo>
                            <a:pt x="1460600" y="1869629"/>
                            <a:pt x="1472242" y="1748979"/>
                            <a:pt x="1465892" y="1685479"/>
                          </a:cubicBezTo>
                          <a:cubicBezTo>
                            <a:pt x="1459542" y="1621979"/>
                            <a:pt x="1423559" y="1621979"/>
                            <a:pt x="1421442" y="1564829"/>
                          </a:cubicBezTo>
                          <a:cubicBezTo>
                            <a:pt x="1419325" y="1507679"/>
                            <a:pt x="1456367" y="1441004"/>
                            <a:pt x="1453192" y="1342579"/>
                          </a:cubicBezTo>
                          <a:cubicBezTo>
                            <a:pt x="1450017" y="1244154"/>
                            <a:pt x="1419325" y="1058946"/>
                            <a:pt x="1402392" y="974279"/>
                          </a:cubicBezTo>
                          <a:cubicBezTo>
                            <a:pt x="1385459" y="889612"/>
                            <a:pt x="1392867" y="877971"/>
                            <a:pt x="1351592" y="834579"/>
                          </a:cubicBezTo>
                          <a:cubicBezTo>
                            <a:pt x="1310317" y="791187"/>
                            <a:pt x="1154742" y="713929"/>
                            <a:pt x="1154742" y="713929"/>
                          </a:cubicBezTo>
                          <a:lnTo>
                            <a:pt x="1059492" y="656779"/>
                          </a:lnTo>
                          <a:cubicBezTo>
                            <a:pt x="1031975" y="639846"/>
                            <a:pt x="1011867" y="634554"/>
                            <a:pt x="989642" y="612329"/>
                          </a:cubicBezTo>
                          <a:cubicBezTo>
                            <a:pt x="967417" y="590104"/>
                            <a:pt x="933550" y="554121"/>
                            <a:pt x="926142" y="523429"/>
                          </a:cubicBezTo>
                          <a:cubicBezTo>
                            <a:pt x="918734" y="492737"/>
                            <a:pt x="925084" y="485329"/>
                            <a:pt x="938842" y="434529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Dowolny kształt 74"/>
                    <p:cNvSpPr/>
                    <p:nvPr/>
                  </p:nvSpPr>
                  <p:spPr>
                    <a:xfrm>
                      <a:off x="151067" y="-325814"/>
                      <a:ext cx="88900" cy="139700"/>
                    </a:xfrm>
                    <a:custGeom>
                      <a:avLst/>
                      <a:gdLst>
                        <a:gd name="connsiteX0" fmla="*/ 23943 w 412589"/>
                        <a:gd name="connsiteY0" fmla="*/ 298738 h 427360"/>
                        <a:gd name="connsiteX1" fmla="*/ 157293 w 412589"/>
                        <a:gd name="connsiteY1" fmla="*/ 228888 h 427360"/>
                        <a:gd name="connsiteX2" fmla="*/ 290643 w 412589"/>
                        <a:gd name="connsiteY2" fmla="*/ 127288 h 427360"/>
                        <a:gd name="connsiteX3" fmla="*/ 379543 w 412589"/>
                        <a:gd name="connsiteY3" fmla="*/ 288 h 427360"/>
                        <a:gd name="connsiteX4" fmla="*/ 411293 w 412589"/>
                        <a:gd name="connsiteY4" fmla="*/ 95538 h 427360"/>
                        <a:gd name="connsiteX5" fmla="*/ 341443 w 412589"/>
                        <a:gd name="connsiteY5" fmla="*/ 190788 h 427360"/>
                        <a:gd name="connsiteX6" fmla="*/ 138243 w 412589"/>
                        <a:gd name="connsiteY6" fmla="*/ 362238 h 427360"/>
                        <a:gd name="connsiteX7" fmla="*/ 11243 w 412589"/>
                        <a:gd name="connsiteY7" fmla="*/ 425738 h 427360"/>
                        <a:gd name="connsiteX8" fmla="*/ 23943 w 412589"/>
                        <a:gd name="connsiteY8" fmla="*/ 298738 h 427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2589" h="427360">
                          <a:moveTo>
                            <a:pt x="23943" y="298738"/>
                          </a:moveTo>
                          <a:cubicBezTo>
                            <a:pt x="48285" y="265930"/>
                            <a:pt x="112843" y="257463"/>
                            <a:pt x="157293" y="228888"/>
                          </a:cubicBezTo>
                          <a:cubicBezTo>
                            <a:pt x="201743" y="200313"/>
                            <a:pt x="253601" y="165388"/>
                            <a:pt x="290643" y="127288"/>
                          </a:cubicBezTo>
                          <a:cubicBezTo>
                            <a:pt x="327685" y="89188"/>
                            <a:pt x="359435" y="5580"/>
                            <a:pt x="379543" y="288"/>
                          </a:cubicBezTo>
                          <a:cubicBezTo>
                            <a:pt x="399651" y="-5004"/>
                            <a:pt x="417643" y="63788"/>
                            <a:pt x="411293" y="95538"/>
                          </a:cubicBezTo>
                          <a:cubicBezTo>
                            <a:pt x="404943" y="127288"/>
                            <a:pt x="386951" y="146338"/>
                            <a:pt x="341443" y="190788"/>
                          </a:cubicBezTo>
                          <a:cubicBezTo>
                            <a:pt x="295935" y="235238"/>
                            <a:pt x="193276" y="323080"/>
                            <a:pt x="138243" y="362238"/>
                          </a:cubicBezTo>
                          <a:cubicBezTo>
                            <a:pt x="83210" y="401396"/>
                            <a:pt x="31351" y="435263"/>
                            <a:pt x="11243" y="425738"/>
                          </a:cubicBezTo>
                          <a:cubicBezTo>
                            <a:pt x="-8865" y="416213"/>
                            <a:pt x="-399" y="331546"/>
                            <a:pt x="23943" y="298738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Dowolny kształt 75"/>
                    <p:cNvSpPr/>
                    <p:nvPr/>
                  </p:nvSpPr>
                  <p:spPr>
                    <a:xfrm>
                      <a:off x="52224" y="-311534"/>
                      <a:ext cx="101600" cy="120650"/>
                    </a:xfrm>
                    <a:custGeom>
                      <a:avLst/>
                      <a:gdLst>
                        <a:gd name="connsiteX0" fmla="*/ 390410 w 416830"/>
                        <a:gd name="connsiteY0" fmla="*/ 331188 h 473845"/>
                        <a:gd name="connsiteX1" fmla="*/ 276110 w 416830"/>
                        <a:gd name="connsiteY1" fmla="*/ 261338 h 473845"/>
                        <a:gd name="connsiteX2" fmla="*/ 123710 w 416830"/>
                        <a:gd name="connsiteY2" fmla="*/ 96238 h 473845"/>
                        <a:gd name="connsiteX3" fmla="*/ 28460 w 416830"/>
                        <a:gd name="connsiteY3" fmla="*/ 988 h 473845"/>
                        <a:gd name="connsiteX4" fmla="*/ 15760 w 416830"/>
                        <a:gd name="connsiteY4" fmla="*/ 153388 h 473845"/>
                        <a:gd name="connsiteX5" fmla="*/ 231660 w 416830"/>
                        <a:gd name="connsiteY5" fmla="*/ 350238 h 473845"/>
                        <a:gd name="connsiteX6" fmla="*/ 345960 w 416830"/>
                        <a:gd name="connsiteY6" fmla="*/ 445488 h 473845"/>
                        <a:gd name="connsiteX7" fmla="*/ 403110 w 416830"/>
                        <a:gd name="connsiteY7" fmla="*/ 470888 h 473845"/>
                        <a:gd name="connsiteX8" fmla="*/ 415810 w 416830"/>
                        <a:gd name="connsiteY8" fmla="*/ 388338 h 473845"/>
                        <a:gd name="connsiteX9" fmla="*/ 390410 w 416830"/>
                        <a:gd name="connsiteY9" fmla="*/ 331188 h 4738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16830" h="473845">
                          <a:moveTo>
                            <a:pt x="390410" y="331188"/>
                          </a:moveTo>
                          <a:cubicBezTo>
                            <a:pt x="367127" y="310021"/>
                            <a:pt x="320560" y="300496"/>
                            <a:pt x="276110" y="261338"/>
                          </a:cubicBezTo>
                          <a:cubicBezTo>
                            <a:pt x="231660" y="222180"/>
                            <a:pt x="164985" y="139630"/>
                            <a:pt x="123710" y="96238"/>
                          </a:cubicBezTo>
                          <a:cubicBezTo>
                            <a:pt x="82435" y="52846"/>
                            <a:pt x="46452" y="-8537"/>
                            <a:pt x="28460" y="988"/>
                          </a:cubicBezTo>
                          <a:cubicBezTo>
                            <a:pt x="10468" y="10513"/>
                            <a:pt x="-18107" y="95180"/>
                            <a:pt x="15760" y="153388"/>
                          </a:cubicBezTo>
                          <a:cubicBezTo>
                            <a:pt x="49627" y="211596"/>
                            <a:pt x="176627" y="301555"/>
                            <a:pt x="231660" y="350238"/>
                          </a:cubicBezTo>
                          <a:cubicBezTo>
                            <a:pt x="286693" y="398921"/>
                            <a:pt x="317385" y="425380"/>
                            <a:pt x="345960" y="445488"/>
                          </a:cubicBezTo>
                          <a:cubicBezTo>
                            <a:pt x="374535" y="465596"/>
                            <a:pt x="391468" y="480413"/>
                            <a:pt x="403110" y="470888"/>
                          </a:cubicBezTo>
                          <a:cubicBezTo>
                            <a:pt x="414752" y="461363"/>
                            <a:pt x="418985" y="414796"/>
                            <a:pt x="415810" y="388338"/>
                          </a:cubicBezTo>
                          <a:cubicBezTo>
                            <a:pt x="412635" y="361880"/>
                            <a:pt x="413693" y="352355"/>
                            <a:pt x="390410" y="331188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Dowolny kształt 76"/>
                    <p:cNvSpPr/>
                    <p:nvPr/>
                  </p:nvSpPr>
                  <p:spPr>
                    <a:xfrm>
                      <a:off x="46710" y="-552802"/>
                      <a:ext cx="190500" cy="266700"/>
                    </a:xfrm>
                    <a:custGeom>
                      <a:avLst/>
                      <a:gdLst>
                        <a:gd name="connsiteX0" fmla="*/ 744134 w 745713"/>
                        <a:gd name="connsiteY0" fmla="*/ 108219 h 1175618"/>
                        <a:gd name="connsiteX1" fmla="*/ 655234 w 745713"/>
                        <a:gd name="connsiteY1" fmla="*/ 38369 h 1175618"/>
                        <a:gd name="connsiteX2" fmla="*/ 471084 w 745713"/>
                        <a:gd name="connsiteY2" fmla="*/ 190769 h 1175618"/>
                        <a:gd name="connsiteX3" fmla="*/ 445684 w 745713"/>
                        <a:gd name="connsiteY3" fmla="*/ 222519 h 1175618"/>
                        <a:gd name="connsiteX4" fmla="*/ 344084 w 745713"/>
                        <a:gd name="connsiteY4" fmla="*/ 209819 h 1175618"/>
                        <a:gd name="connsiteX5" fmla="*/ 261534 w 745713"/>
                        <a:gd name="connsiteY5" fmla="*/ 101869 h 1175618"/>
                        <a:gd name="connsiteX6" fmla="*/ 140884 w 745713"/>
                        <a:gd name="connsiteY6" fmla="*/ 269 h 1175618"/>
                        <a:gd name="connsiteX7" fmla="*/ 45634 w 745713"/>
                        <a:gd name="connsiteY7" fmla="*/ 76469 h 1175618"/>
                        <a:gd name="connsiteX8" fmla="*/ 236134 w 745713"/>
                        <a:gd name="connsiteY8" fmla="*/ 203469 h 1175618"/>
                        <a:gd name="connsiteX9" fmla="*/ 318684 w 745713"/>
                        <a:gd name="connsiteY9" fmla="*/ 292369 h 1175618"/>
                        <a:gd name="connsiteX10" fmla="*/ 280584 w 745713"/>
                        <a:gd name="connsiteY10" fmla="*/ 444769 h 1175618"/>
                        <a:gd name="connsiteX11" fmla="*/ 147234 w 745713"/>
                        <a:gd name="connsiteY11" fmla="*/ 711469 h 1175618"/>
                        <a:gd name="connsiteX12" fmla="*/ 39284 w 745713"/>
                        <a:gd name="connsiteY12" fmla="*/ 927369 h 1175618"/>
                        <a:gd name="connsiteX13" fmla="*/ 1184 w 745713"/>
                        <a:gd name="connsiteY13" fmla="*/ 1054369 h 1175618"/>
                        <a:gd name="connsiteX14" fmla="*/ 77384 w 745713"/>
                        <a:gd name="connsiteY14" fmla="*/ 1105169 h 1175618"/>
                        <a:gd name="connsiteX15" fmla="*/ 185334 w 745713"/>
                        <a:gd name="connsiteY15" fmla="*/ 819419 h 1175618"/>
                        <a:gd name="connsiteX16" fmla="*/ 325034 w 745713"/>
                        <a:gd name="connsiteY16" fmla="*/ 565419 h 1175618"/>
                        <a:gd name="connsiteX17" fmla="*/ 394884 w 745713"/>
                        <a:gd name="connsiteY17" fmla="*/ 425719 h 1175618"/>
                        <a:gd name="connsiteX18" fmla="*/ 420284 w 745713"/>
                        <a:gd name="connsiteY18" fmla="*/ 463819 h 1175618"/>
                        <a:gd name="connsiteX19" fmla="*/ 502834 w 745713"/>
                        <a:gd name="connsiteY19" fmla="*/ 692419 h 1175618"/>
                        <a:gd name="connsiteX20" fmla="*/ 674284 w 745713"/>
                        <a:gd name="connsiteY20" fmla="*/ 1067069 h 1175618"/>
                        <a:gd name="connsiteX21" fmla="*/ 706034 w 745713"/>
                        <a:gd name="connsiteY21" fmla="*/ 1175019 h 1175618"/>
                        <a:gd name="connsiteX22" fmla="*/ 725084 w 745713"/>
                        <a:gd name="connsiteY22" fmla="*/ 1105169 h 1175618"/>
                        <a:gd name="connsiteX23" fmla="*/ 725084 w 745713"/>
                        <a:gd name="connsiteY23" fmla="*/ 990869 h 1175618"/>
                        <a:gd name="connsiteX24" fmla="*/ 636184 w 745713"/>
                        <a:gd name="connsiteY24" fmla="*/ 705119 h 1175618"/>
                        <a:gd name="connsiteX25" fmla="*/ 547284 w 745713"/>
                        <a:gd name="connsiteY25" fmla="*/ 508269 h 1175618"/>
                        <a:gd name="connsiteX26" fmla="*/ 502834 w 745713"/>
                        <a:gd name="connsiteY26" fmla="*/ 406669 h 1175618"/>
                        <a:gd name="connsiteX27" fmla="*/ 496484 w 745713"/>
                        <a:gd name="connsiteY27" fmla="*/ 286019 h 1175618"/>
                        <a:gd name="connsiteX28" fmla="*/ 585384 w 745713"/>
                        <a:gd name="connsiteY28" fmla="*/ 235219 h 1175618"/>
                        <a:gd name="connsiteX29" fmla="*/ 744134 w 745713"/>
                        <a:gd name="connsiteY29" fmla="*/ 108219 h 1175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745713" h="1175618">
                          <a:moveTo>
                            <a:pt x="744134" y="108219"/>
                          </a:moveTo>
                          <a:cubicBezTo>
                            <a:pt x="755776" y="75411"/>
                            <a:pt x="700742" y="24611"/>
                            <a:pt x="655234" y="38369"/>
                          </a:cubicBezTo>
                          <a:cubicBezTo>
                            <a:pt x="609726" y="52127"/>
                            <a:pt x="506009" y="160077"/>
                            <a:pt x="471084" y="190769"/>
                          </a:cubicBezTo>
                          <a:cubicBezTo>
                            <a:pt x="436159" y="221461"/>
                            <a:pt x="466851" y="219344"/>
                            <a:pt x="445684" y="222519"/>
                          </a:cubicBezTo>
                          <a:cubicBezTo>
                            <a:pt x="424517" y="225694"/>
                            <a:pt x="374776" y="229927"/>
                            <a:pt x="344084" y="209819"/>
                          </a:cubicBezTo>
                          <a:cubicBezTo>
                            <a:pt x="313392" y="189711"/>
                            <a:pt x="295401" y="136794"/>
                            <a:pt x="261534" y="101869"/>
                          </a:cubicBezTo>
                          <a:cubicBezTo>
                            <a:pt x="227667" y="66944"/>
                            <a:pt x="176867" y="4502"/>
                            <a:pt x="140884" y="269"/>
                          </a:cubicBezTo>
                          <a:cubicBezTo>
                            <a:pt x="104901" y="-3964"/>
                            <a:pt x="29759" y="42602"/>
                            <a:pt x="45634" y="76469"/>
                          </a:cubicBezTo>
                          <a:cubicBezTo>
                            <a:pt x="61509" y="110336"/>
                            <a:pt x="190626" y="167486"/>
                            <a:pt x="236134" y="203469"/>
                          </a:cubicBezTo>
                          <a:cubicBezTo>
                            <a:pt x="281642" y="239452"/>
                            <a:pt x="311276" y="252152"/>
                            <a:pt x="318684" y="292369"/>
                          </a:cubicBezTo>
                          <a:cubicBezTo>
                            <a:pt x="326092" y="332586"/>
                            <a:pt x="309159" y="374919"/>
                            <a:pt x="280584" y="444769"/>
                          </a:cubicBezTo>
                          <a:cubicBezTo>
                            <a:pt x="252009" y="514619"/>
                            <a:pt x="147234" y="711469"/>
                            <a:pt x="147234" y="711469"/>
                          </a:cubicBezTo>
                          <a:cubicBezTo>
                            <a:pt x="107017" y="791902"/>
                            <a:pt x="63626" y="870219"/>
                            <a:pt x="39284" y="927369"/>
                          </a:cubicBezTo>
                          <a:cubicBezTo>
                            <a:pt x="14942" y="984519"/>
                            <a:pt x="-5166" y="1024736"/>
                            <a:pt x="1184" y="1054369"/>
                          </a:cubicBezTo>
                          <a:cubicBezTo>
                            <a:pt x="7534" y="1084002"/>
                            <a:pt x="46692" y="1144327"/>
                            <a:pt x="77384" y="1105169"/>
                          </a:cubicBezTo>
                          <a:cubicBezTo>
                            <a:pt x="108076" y="1066011"/>
                            <a:pt x="144059" y="909377"/>
                            <a:pt x="185334" y="819419"/>
                          </a:cubicBezTo>
                          <a:cubicBezTo>
                            <a:pt x="226609" y="729461"/>
                            <a:pt x="290109" y="631036"/>
                            <a:pt x="325034" y="565419"/>
                          </a:cubicBezTo>
                          <a:cubicBezTo>
                            <a:pt x="359959" y="499802"/>
                            <a:pt x="379009" y="442652"/>
                            <a:pt x="394884" y="425719"/>
                          </a:cubicBezTo>
                          <a:cubicBezTo>
                            <a:pt x="410759" y="408786"/>
                            <a:pt x="402292" y="419369"/>
                            <a:pt x="420284" y="463819"/>
                          </a:cubicBezTo>
                          <a:cubicBezTo>
                            <a:pt x="438276" y="508269"/>
                            <a:pt x="460501" y="591877"/>
                            <a:pt x="502834" y="692419"/>
                          </a:cubicBezTo>
                          <a:cubicBezTo>
                            <a:pt x="545167" y="792961"/>
                            <a:pt x="640417" y="986636"/>
                            <a:pt x="674284" y="1067069"/>
                          </a:cubicBezTo>
                          <a:cubicBezTo>
                            <a:pt x="708151" y="1147502"/>
                            <a:pt x="697567" y="1168669"/>
                            <a:pt x="706034" y="1175019"/>
                          </a:cubicBezTo>
                          <a:cubicBezTo>
                            <a:pt x="714501" y="1181369"/>
                            <a:pt x="721909" y="1135861"/>
                            <a:pt x="725084" y="1105169"/>
                          </a:cubicBezTo>
                          <a:cubicBezTo>
                            <a:pt x="728259" y="1074477"/>
                            <a:pt x="739901" y="1057544"/>
                            <a:pt x="725084" y="990869"/>
                          </a:cubicBezTo>
                          <a:cubicBezTo>
                            <a:pt x="710267" y="924194"/>
                            <a:pt x="665817" y="785552"/>
                            <a:pt x="636184" y="705119"/>
                          </a:cubicBezTo>
                          <a:cubicBezTo>
                            <a:pt x="606551" y="624686"/>
                            <a:pt x="569509" y="558011"/>
                            <a:pt x="547284" y="508269"/>
                          </a:cubicBezTo>
                          <a:cubicBezTo>
                            <a:pt x="525059" y="458527"/>
                            <a:pt x="511301" y="443711"/>
                            <a:pt x="502834" y="406669"/>
                          </a:cubicBezTo>
                          <a:cubicBezTo>
                            <a:pt x="494367" y="369627"/>
                            <a:pt x="482726" y="314594"/>
                            <a:pt x="496484" y="286019"/>
                          </a:cubicBezTo>
                          <a:cubicBezTo>
                            <a:pt x="510242" y="257444"/>
                            <a:pt x="548342" y="265911"/>
                            <a:pt x="585384" y="235219"/>
                          </a:cubicBezTo>
                          <a:cubicBezTo>
                            <a:pt x="622426" y="204527"/>
                            <a:pt x="732492" y="141027"/>
                            <a:pt x="744134" y="108219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Schemat blokowy: ekran 77"/>
                    <p:cNvSpPr/>
                    <p:nvPr/>
                  </p:nvSpPr>
                  <p:spPr>
                    <a:xfrm rot="16200000">
                      <a:off x="97510" y="-508739"/>
                      <a:ext cx="106362" cy="58740"/>
                    </a:xfrm>
                    <a:prstGeom prst="flowChartDisplay">
                      <a:avLst/>
                    </a:prstGeom>
                    <a:noFill/>
                    <a:ln w="12700" cap="flat" cmpd="sng" algn="ctr"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73" name="Dowolny kształt 72"/>
                  <p:cNvSpPr/>
                  <p:nvPr/>
                </p:nvSpPr>
                <p:spPr>
                  <a:xfrm>
                    <a:off x="108213" y="-680282"/>
                    <a:ext cx="87179" cy="94512"/>
                  </a:xfrm>
                  <a:custGeom>
                    <a:avLst/>
                    <a:gdLst>
                      <a:gd name="connsiteX0" fmla="*/ 224 w 87179"/>
                      <a:gd name="connsiteY0" fmla="*/ 30680 h 94512"/>
                      <a:gd name="connsiteX1" fmla="*/ 53564 w 87179"/>
                      <a:gd name="connsiteY1" fmla="*/ 200 h 94512"/>
                      <a:gd name="connsiteX2" fmla="*/ 84044 w 87179"/>
                      <a:gd name="connsiteY2" fmla="*/ 19250 h 94512"/>
                      <a:gd name="connsiteX3" fmla="*/ 84044 w 87179"/>
                      <a:gd name="connsiteY3" fmla="*/ 53540 h 94512"/>
                      <a:gd name="connsiteX4" fmla="*/ 64994 w 87179"/>
                      <a:gd name="connsiteY4" fmla="*/ 89735 h 94512"/>
                      <a:gd name="connsiteX5" fmla="*/ 34514 w 87179"/>
                      <a:gd name="connsiteY5" fmla="*/ 91640 h 94512"/>
                      <a:gd name="connsiteX6" fmla="*/ 224 w 87179"/>
                      <a:gd name="connsiteY6" fmla="*/ 30680 h 94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7179" h="94512">
                        <a:moveTo>
                          <a:pt x="224" y="30680"/>
                        </a:moveTo>
                        <a:cubicBezTo>
                          <a:pt x="3399" y="15440"/>
                          <a:pt x="39594" y="2105"/>
                          <a:pt x="53564" y="200"/>
                        </a:cubicBezTo>
                        <a:cubicBezTo>
                          <a:pt x="67534" y="-1705"/>
                          <a:pt x="78964" y="10360"/>
                          <a:pt x="84044" y="19250"/>
                        </a:cubicBezTo>
                        <a:cubicBezTo>
                          <a:pt x="89124" y="28140"/>
                          <a:pt x="87219" y="41793"/>
                          <a:pt x="84044" y="53540"/>
                        </a:cubicBezTo>
                        <a:cubicBezTo>
                          <a:pt x="80869" y="65287"/>
                          <a:pt x="73249" y="83385"/>
                          <a:pt x="64994" y="89735"/>
                        </a:cubicBezTo>
                        <a:cubicBezTo>
                          <a:pt x="56739" y="96085"/>
                          <a:pt x="40546" y="95450"/>
                          <a:pt x="34514" y="91640"/>
                        </a:cubicBezTo>
                        <a:cubicBezTo>
                          <a:pt x="28482" y="87830"/>
                          <a:pt x="-2951" y="45920"/>
                          <a:pt x="224" y="30680"/>
                        </a:cubicBez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" name="Grupa 29"/>
                <p:cNvGrpSpPr/>
                <p:nvPr/>
              </p:nvGrpSpPr>
              <p:grpSpPr>
                <a:xfrm>
                  <a:off x="75062" y="170597"/>
                  <a:ext cx="627380" cy="924560"/>
                  <a:chOff x="0" y="0"/>
                  <a:chExt cx="627380" cy="924560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6" name="Dowolny kształt 65"/>
                  <p:cNvSpPr/>
                  <p:nvPr/>
                </p:nvSpPr>
                <p:spPr>
                  <a:xfrm>
                    <a:off x="0" y="0"/>
                    <a:ext cx="627380" cy="924560"/>
                  </a:xfrm>
                  <a:custGeom>
                    <a:avLst/>
                    <a:gdLst>
                      <a:gd name="connsiteX0" fmla="*/ 19755 w 608217"/>
                      <a:gd name="connsiteY0" fmla="*/ 163286 h 924654"/>
                      <a:gd name="connsiteX1" fmla="*/ 60577 w 608217"/>
                      <a:gd name="connsiteY1" fmla="*/ 204107 h 924654"/>
                      <a:gd name="connsiteX2" fmla="*/ 131334 w 608217"/>
                      <a:gd name="connsiteY2" fmla="*/ 223157 h 924654"/>
                      <a:gd name="connsiteX3" fmla="*/ 144941 w 608217"/>
                      <a:gd name="connsiteY3" fmla="*/ 234043 h 924654"/>
                      <a:gd name="connsiteX4" fmla="*/ 155827 w 608217"/>
                      <a:gd name="connsiteY4" fmla="*/ 244928 h 924654"/>
                      <a:gd name="connsiteX5" fmla="*/ 215698 w 608217"/>
                      <a:gd name="connsiteY5" fmla="*/ 253093 h 924654"/>
                      <a:gd name="connsiteX6" fmla="*/ 248355 w 608217"/>
                      <a:gd name="connsiteY6" fmla="*/ 253093 h 924654"/>
                      <a:gd name="connsiteX7" fmla="*/ 270127 w 608217"/>
                      <a:gd name="connsiteY7" fmla="*/ 247650 h 924654"/>
                      <a:gd name="connsiteX8" fmla="*/ 278291 w 608217"/>
                      <a:gd name="connsiteY8" fmla="*/ 239486 h 924654"/>
                      <a:gd name="connsiteX9" fmla="*/ 281013 w 608217"/>
                      <a:gd name="connsiteY9" fmla="*/ 228600 h 924654"/>
                      <a:gd name="connsiteX10" fmla="*/ 264684 w 608217"/>
                      <a:gd name="connsiteY10" fmla="*/ 228600 h 924654"/>
                      <a:gd name="connsiteX11" fmla="*/ 245634 w 608217"/>
                      <a:gd name="connsiteY11" fmla="*/ 193221 h 924654"/>
                      <a:gd name="connsiteX12" fmla="*/ 240191 w 608217"/>
                      <a:gd name="connsiteY12" fmla="*/ 166007 h 924654"/>
                      <a:gd name="connsiteX13" fmla="*/ 251077 w 608217"/>
                      <a:gd name="connsiteY13" fmla="*/ 136071 h 924654"/>
                      <a:gd name="connsiteX14" fmla="*/ 286455 w 608217"/>
                      <a:gd name="connsiteY14" fmla="*/ 130628 h 924654"/>
                      <a:gd name="connsiteX15" fmla="*/ 316391 w 608217"/>
                      <a:gd name="connsiteY15" fmla="*/ 149678 h 924654"/>
                      <a:gd name="connsiteX16" fmla="*/ 321834 w 608217"/>
                      <a:gd name="connsiteY16" fmla="*/ 190500 h 924654"/>
                      <a:gd name="connsiteX17" fmla="*/ 319113 w 608217"/>
                      <a:gd name="connsiteY17" fmla="*/ 206828 h 924654"/>
                      <a:gd name="connsiteX18" fmla="*/ 335441 w 608217"/>
                      <a:gd name="connsiteY18" fmla="*/ 204107 h 924654"/>
                      <a:gd name="connsiteX19" fmla="*/ 384427 w 608217"/>
                      <a:gd name="connsiteY19" fmla="*/ 176893 h 924654"/>
                      <a:gd name="connsiteX20" fmla="*/ 430691 w 608217"/>
                      <a:gd name="connsiteY20" fmla="*/ 144236 h 924654"/>
                      <a:gd name="connsiteX21" fmla="*/ 449741 w 608217"/>
                      <a:gd name="connsiteY21" fmla="*/ 111578 h 924654"/>
                      <a:gd name="connsiteX22" fmla="*/ 485120 w 608217"/>
                      <a:gd name="connsiteY22" fmla="*/ 68036 h 924654"/>
                      <a:gd name="connsiteX23" fmla="*/ 490563 w 608217"/>
                      <a:gd name="connsiteY23" fmla="*/ 19050 h 924654"/>
                      <a:gd name="connsiteX24" fmla="*/ 504170 w 608217"/>
                      <a:gd name="connsiteY24" fmla="*/ 29936 h 924654"/>
                      <a:gd name="connsiteX25" fmla="*/ 517777 w 608217"/>
                      <a:gd name="connsiteY25" fmla="*/ 0 h 924654"/>
                      <a:gd name="connsiteX26" fmla="*/ 539548 w 608217"/>
                      <a:gd name="connsiteY26" fmla="*/ 0 h 924654"/>
                      <a:gd name="connsiteX27" fmla="*/ 542270 w 608217"/>
                      <a:gd name="connsiteY27" fmla="*/ 29936 h 924654"/>
                      <a:gd name="connsiteX28" fmla="*/ 517777 w 608217"/>
                      <a:gd name="connsiteY28" fmla="*/ 76200 h 924654"/>
                      <a:gd name="connsiteX29" fmla="*/ 506891 w 608217"/>
                      <a:gd name="connsiteY29" fmla="*/ 81643 h 924654"/>
                      <a:gd name="connsiteX30" fmla="*/ 493284 w 608217"/>
                      <a:gd name="connsiteY30" fmla="*/ 136071 h 924654"/>
                      <a:gd name="connsiteX31" fmla="*/ 471513 w 608217"/>
                      <a:gd name="connsiteY31" fmla="*/ 176893 h 924654"/>
                      <a:gd name="connsiteX32" fmla="*/ 444298 w 608217"/>
                      <a:gd name="connsiteY32" fmla="*/ 190500 h 924654"/>
                      <a:gd name="connsiteX33" fmla="*/ 417084 w 608217"/>
                      <a:gd name="connsiteY33" fmla="*/ 223157 h 924654"/>
                      <a:gd name="connsiteX34" fmla="*/ 411641 w 608217"/>
                      <a:gd name="connsiteY34" fmla="*/ 266700 h 924654"/>
                      <a:gd name="connsiteX35" fmla="*/ 430691 w 608217"/>
                      <a:gd name="connsiteY35" fmla="*/ 342900 h 924654"/>
                      <a:gd name="connsiteX36" fmla="*/ 449741 w 608217"/>
                      <a:gd name="connsiteY36" fmla="*/ 391886 h 924654"/>
                      <a:gd name="connsiteX37" fmla="*/ 452463 w 608217"/>
                      <a:gd name="connsiteY37" fmla="*/ 416378 h 924654"/>
                      <a:gd name="connsiteX38" fmla="*/ 479677 w 608217"/>
                      <a:gd name="connsiteY38" fmla="*/ 454478 h 924654"/>
                      <a:gd name="connsiteX39" fmla="*/ 496005 w 608217"/>
                      <a:gd name="connsiteY39" fmla="*/ 522514 h 924654"/>
                      <a:gd name="connsiteX40" fmla="*/ 525941 w 608217"/>
                      <a:gd name="connsiteY40" fmla="*/ 598714 h 924654"/>
                      <a:gd name="connsiteX41" fmla="*/ 550434 w 608217"/>
                      <a:gd name="connsiteY41" fmla="*/ 653143 h 924654"/>
                      <a:gd name="connsiteX42" fmla="*/ 566763 w 608217"/>
                      <a:gd name="connsiteY42" fmla="*/ 707571 h 924654"/>
                      <a:gd name="connsiteX43" fmla="*/ 569484 w 608217"/>
                      <a:gd name="connsiteY43" fmla="*/ 753836 h 924654"/>
                      <a:gd name="connsiteX44" fmla="*/ 599420 w 608217"/>
                      <a:gd name="connsiteY44" fmla="*/ 805543 h 924654"/>
                      <a:gd name="connsiteX45" fmla="*/ 607584 w 608217"/>
                      <a:gd name="connsiteY45" fmla="*/ 835478 h 924654"/>
                      <a:gd name="connsiteX46" fmla="*/ 585813 w 608217"/>
                      <a:gd name="connsiteY46" fmla="*/ 851807 h 924654"/>
                      <a:gd name="connsiteX47" fmla="*/ 574927 w 608217"/>
                      <a:gd name="connsiteY47" fmla="*/ 849086 h 924654"/>
                      <a:gd name="connsiteX48" fmla="*/ 547713 w 608217"/>
                      <a:gd name="connsiteY48" fmla="*/ 816428 h 924654"/>
                      <a:gd name="connsiteX49" fmla="*/ 542270 w 608217"/>
                      <a:gd name="connsiteY49" fmla="*/ 781050 h 924654"/>
                      <a:gd name="connsiteX50" fmla="*/ 520498 w 608217"/>
                      <a:gd name="connsiteY50" fmla="*/ 740228 h 924654"/>
                      <a:gd name="connsiteX51" fmla="*/ 493284 w 608217"/>
                      <a:gd name="connsiteY51" fmla="*/ 658586 h 924654"/>
                      <a:gd name="connsiteX52" fmla="*/ 474234 w 608217"/>
                      <a:gd name="connsiteY52" fmla="*/ 615043 h 924654"/>
                      <a:gd name="connsiteX53" fmla="*/ 444298 w 608217"/>
                      <a:gd name="connsiteY53" fmla="*/ 598714 h 924654"/>
                      <a:gd name="connsiteX54" fmla="*/ 452463 w 608217"/>
                      <a:gd name="connsiteY54" fmla="*/ 666750 h 924654"/>
                      <a:gd name="connsiteX55" fmla="*/ 463348 w 608217"/>
                      <a:gd name="connsiteY55" fmla="*/ 707571 h 924654"/>
                      <a:gd name="connsiteX56" fmla="*/ 460627 w 608217"/>
                      <a:gd name="connsiteY56" fmla="*/ 723900 h 924654"/>
                      <a:gd name="connsiteX57" fmla="*/ 474234 w 608217"/>
                      <a:gd name="connsiteY57" fmla="*/ 751114 h 924654"/>
                      <a:gd name="connsiteX58" fmla="*/ 490563 w 608217"/>
                      <a:gd name="connsiteY58" fmla="*/ 843643 h 924654"/>
                      <a:gd name="connsiteX59" fmla="*/ 509613 w 608217"/>
                      <a:gd name="connsiteY59" fmla="*/ 914400 h 924654"/>
                      <a:gd name="connsiteX60" fmla="*/ 466070 w 608217"/>
                      <a:gd name="connsiteY60" fmla="*/ 922564 h 924654"/>
                      <a:gd name="connsiteX61" fmla="*/ 449741 w 608217"/>
                      <a:gd name="connsiteY61" fmla="*/ 898071 h 924654"/>
                      <a:gd name="connsiteX62" fmla="*/ 449741 w 608217"/>
                      <a:gd name="connsiteY62" fmla="*/ 835478 h 924654"/>
                      <a:gd name="connsiteX63" fmla="*/ 427970 w 608217"/>
                      <a:gd name="connsiteY63" fmla="*/ 783771 h 924654"/>
                      <a:gd name="connsiteX64" fmla="*/ 422527 w 608217"/>
                      <a:gd name="connsiteY64" fmla="*/ 721178 h 924654"/>
                      <a:gd name="connsiteX65" fmla="*/ 384427 w 608217"/>
                      <a:gd name="connsiteY65" fmla="*/ 620486 h 924654"/>
                      <a:gd name="connsiteX66" fmla="*/ 376263 w 608217"/>
                      <a:gd name="connsiteY66" fmla="*/ 557893 h 924654"/>
                      <a:gd name="connsiteX67" fmla="*/ 335441 w 608217"/>
                      <a:gd name="connsiteY67" fmla="*/ 508907 h 924654"/>
                      <a:gd name="connsiteX68" fmla="*/ 300063 w 608217"/>
                      <a:gd name="connsiteY68" fmla="*/ 440871 h 924654"/>
                      <a:gd name="connsiteX69" fmla="*/ 272848 w 608217"/>
                      <a:gd name="connsiteY69" fmla="*/ 386443 h 924654"/>
                      <a:gd name="connsiteX70" fmla="*/ 256520 w 608217"/>
                      <a:gd name="connsiteY70" fmla="*/ 340178 h 924654"/>
                      <a:gd name="connsiteX71" fmla="*/ 226584 w 608217"/>
                      <a:gd name="connsiteY71" fmla="*/ 329293 h 924654"/>
                      <a:gd name="connsiteX72" fmla="*/ 177598 w 608217"/>
                      <a:gd name="connsiteY72" fmla="*/ 307521 h 924654"/>
                      <a:gd name="connsiteX73" fmla="*/ 139498 w 608217"/>
                      <a:gd name="connsiteY73" fmla="*/ 280307 h 924654"/>
                      <a:gd name="connsiteX74" fmla="*/ 90513 w 608217"/>
                      <a:gd name="connsiteY74" fmla="*/ 247650 h 924654"/>
                      <a:gd name="connsiteX75" fmla="*/ 38805 w 608217"/>
                      <a:gd name="connsiteY75" fmla="*/ 223157 h 924654"/>
                      <a:gd name="connsiteX76" fmla="*/ 3427 w 608217"/>
                      <a:gd name="connsiteY76" fmla="*/ 214993 h 924654"/>
                      <a:gd name="connsiteX77" fmla="*/ 19755 w 608217"/>
                      <a:gd name="connsiteY77" fmla="*/ 163286 h 924654"/>
                      <a:gd name="connsiteX0" fmla="*/ 19755 w 608217"/>
                      <a:gd name="connsiteY0" fmla="*/ 163286 h 924654"/>
                      <a:gd name="connsiteX1" fmla="*/ 60577 w 608217"/>
                      <a:gd name="connsiteY1" fmla="*/ 204107 h 924654"/>
                      <a:gd name="connsiteX2" fmla="*/ 131334 w 608217"/>
                      <a:gd name="connsiteY2" fmla="*/ 223157 h 924654"/>
                      <a:gd name="connsiteX3" fmla="*/ 144941 w 608217"/>
                      <a:gd name="connsiteY3" fmla="*/ 234043 h 924654"/>
                      <a:gd name="connsiteX4" fmla="*/ 155827 w 608217"/>
                      <a:gd name="connsiteY4" fmla="*/ 244928 h 924654"/>
                      <a:gd name="connsiteX5" fmla="*/ 215698 w 608217"/>
                      <a:gd name="connsiteY5" fmla="*/ 253093 h 924654"/>
                      <a:gd name="connsiteX6" fmla="*/ 248355 w 608217"/>
                      <a:gd name="connsiteY6" fmla="*/ 253093 h 924654"/>
                      <a:gd name="connsiteX7" fmla="*/ 270127 w 608217"/>
                      <a:gd name="connsiteY7" fmla="*/ 247650 h 924654"/>
                      <a:gd name="connsiteX8" fmla="*/ 278291 w 608217"/>
                      <a:gd name="connsiteY8" fmla="*/ 239486 h 924654"/>
                      <a:gd name="connsiteX9" fmla="*/ 281013 w 608217"/>
                      <a:gd name="connsiteY9" fmla="*/ 228600 h 924654"/>
                      <a:gd name="connsiteX10" fmla="*/ 264684 w 608217"/>
                      <a:gd name="connsiteY10" fmla="*/ 228600 h 924654"/>
                      <a:gd name="connsiteX11" fmla="*/ 245634 w 608217"/>
                      <a:gd name="connsiteY11" fmla="*/ 193221 h 924654"/>
                      <a:gd name="connsiteX12" fmla="*/ 240191 w 608217"/>
                      <a:gd name="connsiteY12" fmla="*/ 166007 h 924654"/>
                      <a:gd name="connsiteX13" fmla="*/ 251077 w 608217"/>
                      <a:gd name="connsiteY13" fmla="*/ 136071 h 924654"/>
                      <a:gd name="connsiteX14" fmla="*/ 286455 w 608217"/>
                      <a:gd name="connsiteY14" fmla="*/ 130628 h 924654"/>
                      <a:gd name="connsiteX15" fmla="*/ 316391 w 608217"/>
                      <a:gd name="connsiteY15" fmla="*/ 149678 h 924654"/>
                      <a:gd name="connsiteX16" fmla="*/ 321834 w 608217"/>
                      <a:gd name="connsiteY16" fmla="*/ 190500 h 924654"/>
                      <a:gd name="connsiteX17" fmla="*/ 319113 w 608217"/>
                      <a:gd name="connsiteY17" fmla="*/ 206828 h 924654"/>
                      <a:gd name="connsiteX18" fmla="*/ 335441 w 608217"/>
                      <a:gd name="connsiteY18" fmla="*/ 204107 h 924654"/>
                      <a:gd name="connsiteX19" fmla="*/ 384427 w 608217"/>
                      <a:gd name="connsiteY19" fmla="*/ 176893 h 924654"/>
                      <a:gd name="connsiteX20" fmla="*/ 430691 w 608217"/>
                      <a:gd name="connsiteY20" fmla="*/ 144236 h 924654"/>
                      <a:gd name="connsiteX21" fmla="*/ 449741 w 608217"/>
                      <a:gd name="connsiteY21" fmla="*/ 111578 h 924654"/>
                      <a:gd name="connsiteX22" fmla="*/ 485120 w 608217"/>
                      <a:gd name="connsiteY22" fmla="*/ 68036 h 924654"/>
                      <a:gd name="connsiteX23" fmla="*/ 490563 w 608217"/>
                      <a:gd name="connsiteY23" fmla="*/ 19050 h 924654"/>
                      <a:gd name="connsiteX24" fmla="*/ 504170 w 608217"/>
                      <a:gd name="connsiteY24" fmla="*/ 29936 h 924654"/>
                      <a:gd name="connsiteX25" fmla="*/ 517777 w 608217"/>
                      <a:gd name="connsiteY25" fmla="*/ 0 h 924654"/>
                      <a:gd name="connsiteX26" fmla="*/ 539548 w 608217"/>
                      <a:gd name="connsiteY26" fmla="*/ 0 h 924654"/>
                      <a:gd name="connsiteX27" fmla="*/ 542270 w 608217"/>
                      <a:gd name="connsiteY27" fmla="*/ 29936 h 924654"/>
                      <a:gd name="connsiteX28" fmla="*/ 517777 w 608217"/>
                      <a:gd name="connsiteY28" fmla="*/ 76200 h 924654"/>
                      <a:gd name="connsiteX29" fmla="*/ 506891 w 608217"/>
                      <a:gd name="connsiteY29" fmla="*/ 81643 h 924654"/>
                      <a:gd name="connsiteX30" fmla="*/ 493284 w 608217"/>
                      <a:gd name="connsiteY30" fmla="*/ 136071 h 924654"/>
                      <a:gd name="connsiteX31" fmla="*/ 471513 w 608217"/>
                      <a:gd name="connsiteY31" fmla="*/ 176893 h 924654"/>
                      <a:gd name="connsiteX32" fmla="*/ 444298 w 608217"/>
                      <a:gd name="connsiteY32" fmla="*/ 190500 h 924654"/>
                      <a:gd name="connsiteX33" fmla="*/ 417084 w 608217"/>
                      <a:gd name="connsiteY33" fmla="*/ 223157 h 924654"/>
                      <a:gd name="connsiteX34" fmla="*/ 411641 w 608217"/>
                      <a:gd name="connsiteY34" fmla="*/ 266700 h 924654"/>
                      <a:gd name="connsiteX35" fmla="*/ 430691 w 608217"/>
                      <a:gd name="connsiteY35" fmla="*/ 342900 h 924654"/>
                      <a:gd name="connsiteX36" fmla="*/ 449741 w 608217"/>
                      <a:gd name="connsiteY36" fmla="*/ 391886 h 924654"/>
                      <a:gd name="connsiteX37" fmla="*/ 452463 w 608217"/>
                      <a:gd name="connsiteY37" fmla="*/ 416378 h 924654"/>
                      <a:gd name="connsiteX38" fmla="*/ 479677 w 608217"/>
                      <a:gd name="connsiteY38" fmla="*/ 454478 h 924654"/>
                      <a:gd name="connsiteX39" fmla="*/ 496005 w 608217"/>
                      <a:gd name="connsiteY39" fmla="*/ 522514 h 924654"/>
                      <a:gd name="connsiteX40" fmla="*/ 525941 w 608217"/>
                      <a:gd name="connsiteY40" fmla="*/ 598714 h 924654"/>
                      <a:gd name="connsiteX41" fmla="*/ 550434 w 608217"/>
                      <a:gd name="connsiteY41" fmla="*/ 653143 h 924654"/>
                      <a:gd name="connsiteX42" fmla="*/ 566763 w 608217"/>
                      <a:gd name="connsiteY42" fmla="*/ 707571 h 924654"/>
                      <a:gd name="connsiteX43" fmla="*/ 569484 w 608217"/>
                      <a:gd name="connsiteY43" fmla="*/ 753836 h 924654"/>
                      <a:gd name="connsiteX44" fmla="*/ 599420 w 608217"/>
                      <a:gd name="connsiteY44" fmla="*/ 805543 h 924654"/>
                      <a:gd name="connsiteX45" fmla="*/ 607584 w 608217"/>
                      <a:gd name="connsiteY45" fmla="*/ 835478 h 924654"/>
                      <a:gd name="connsiteX46" fmla="*/ 585813 w 608217"/>
                      <a:gd name="connsiteY46" fmla="*/ 851807 h 924654"/>
                      <a:gd name="connsiteX47" fmla="*/ 574927 w 608217"/>
                      <a:gd name="connsiteY47" fmla="*/ 849086 h 924654"/>
                      <a:gd name="connsiteX48" fmla="*/ 547713 w 608217"/>
                      <a:gd name="connsiteY48" fmla="*/ 816428 h 924654"/>
                      <a:gd name="connsiteX49" fmla="*/ 542270 w 608217"/>
                      <a:gd name="connsiteY49" fmla="*/ 781050 h 924654"/>
                      <a:gd name="connsiteX50" fmla="*/ 520498 w 608217"/>
                      <a:gd name="connsiteY50" fmla="*/ 740228 h 924654"/>
                      <a:gd name="connsiteX51" fmla="*/ 493284 w 608217"/>
                      <a:gd name="connsiteY51" fmla="*/ 658586 h 924654"/>
                      <a:gd name="connsiteX52" fmla="*/ 474234 w 608217"/>
                      <a:gd name="connsiteY52" fmla="*/ 615043 h 924654"/>
                      <a:gd name="connsiteX53" fmla="*/ 444298 w 608217"/>
                      <a:gd name="connsiteY53" fmla="*/ 598714 h 924654"/>
                      <a:gd name="connsiteX54" fmla="*/ 452463 w 608217"/>
                      <a:gd name="connsiteY54" fmla="*/ 666750 h 924654"/>
                      <a:gd name="connsiteX55" fmla="*/ 463348 w 608217"/>
                      <a:gd name="connsiteY55" fmla="*/ 707571 h 924654"/>
                      <a:gd name="connsiteX56" fmla="*/ 460627 w 608217"/>
                      <a:gd name="connsiteY56" fmla="*/ 723900 h 924654"/>
                      <a:gd name="connsiteX57" fmla="*/ 474234 w 608217"/>
                      <a:gd name="connsiteY57" fmla="*/ 751114 h 924654"/>
                      <a:gd name="connsiteX58" fmla="*/ 490563 w 608217"/>
                      <a:gd name="connsiteY58" fmla="*/ 843643 h 924654"/>
                      <a:gd name="connsiteX59" fmla="*/ 509613 w 608217"/>
                      <a:gd name="connsiteY59" fmla="*/ 914400 h 924654"/>
                      <a:gd name="connsiteX60" fmla="*/ 466070 w 608217"/>
                      <a:gd name="connsiteY60" fmla="*/ 922564 h 924654"/>
                      <a:gd name="connsiteX61" fmla="*/ 449741 w 608217"/>
                      <a:gd name="connsiteY61" fmla="*/ 898071 h 924654"/>
                      <a:gd name="connsiteX62" fmla="*/ 449741 w 608217"/>
                      <a:gd name="connsiteY62" fmla="*/ 835478 h 924654"/>
                      <a:gd name="connsiteX63" fmla="*/ 427970 w 608217"/>
                      <a:gd name="connsiteY63" fmla="*/ 783771 h 924654"/>
                      <a:gd name="connsiteX64" fmla="*/ 422527 w 608217"/>
                      <a:gd name="connsiteY64" fmla="*/ 721178 h 924654"/>
                      <a:gd name="connsiteX65" fmla="*/ 384427 w 608217"/>
                      <a:gd name="connsiteY65" fmla="*/ 620486 h 924654"/>
                      <a:gd name="connsiteX66" fmla="*/ 357197 w 608217"/>
                      <a:gd name="connsiteY66" fmla="*/ 544284 h 924654"/>
                      <a:gd name="connsiteX67" fmla="*/ 335441 w 608217"/>
                      <a:gd name="connsiteY67" fmla="*/ 508907 h 924654"/>
                      <a:gd name="connsiteX68" fmla="*/ 300063 w 608217"/>
                      <a:gd name="connsiteY68" fmla="*/ 440871 h 924654"/>
                      <a:gd name="connsiteX69" fmla="*/ 272848 w 608217"/>
                      <a:gd name="connsiteY69" fmla="*/ 386443 h 924654"/>
                      <a:gd name="connsiteX70" fmla="*/ 256520 w 608217"/>
                      <a:gd name="connsiteY70" fmla="*/ 340178 h 924654"/>
                      <a:gd name="connsiteX71" fmla="*/ 226584 w 608217"/>
                      <a:gd name="connsiteY71" fmla="*/ 329293 h 924654"/>
                      <a:gd name="connsiteX72" fmla="*/ 177598 w 608217"/>
                      <a:gd name="connsiteY72" fmla="*/ 307521 h 924654"/>
                      <a:gd name="connsiteX73" fmla="*/ 139498 w 608217"/>
                      <a:gd name="connsiteY73" fmla="*/ 280307 h 924654"/>
                      <a:gd name="connsiteX74" fmla="*/ 90513 w 608217"/>
                      <a:gd name="connsiteY74" fmla="*/ 247650 h 924654"/>
                      <a:gd name="connsiteX75" fmla="*/ 38805 w 608217"/>
                      <a:gd name="connsiteY75" fmla="*/ 223157 h 924654"/>
                      <a:gd name="connsiteX76" fmla="*/ 3427 w 608217"/>
                      <a:gd name="connsiteY76" fmla="*/ 214993 h 924654"/>
                      <a:gd name="connsiteX77" fmla="*/ 19755 w 608217"/>
                      <a:gd name="connsiteY77" fmla="*/ 163286 h 924654"/>
                      <a:gd name="connsiteX0" fmla="*/ 19755 w 608217"/>
                      <a:gd name="connsiteY0" fmla="*/ 163286 h 924654"/>
                      <a:gd name="connsiteX1" fmla="*/ 60577 w 608217"/>
                      <a:gd name="connsiteY1" fmla="*/ 204107 h 924654"/>
                      <a:gd name="connsiteX2" fmla="*/ 131334 w 608217"/>
                      <a:gd name="connsiteY2" fmla="*/ 223157 h 924654"/>
                      <a:gd name="connsiteX3" fmla="*/ 144941 w 608217"/>
                      <a:gd name="connsiteY3" fmla="*/ 234043 h 924654"/>
                      <a:gd name="connsiteX4" fmla="*/ 155827 w 608217"/>
                      <a:gd name="connsiteY4" fmla="*/ 244928 h 924654"/>
                      <a:gd name="connsiteX5" fmla="*/ 215698 w 608217"/>
                      <a:gd name="connsiteY5" fmla="*/ 253093 h 924654"/>
                      <a:gd name="connsiteX6" fmla="*/ 248355 w 608217"/>
                      <a:gd name="connsiteY6" fmla="*/ 253093 h 924654"/>
                      <a:gd name="connsiteX7" fmla="*/ 270127 w 608217"/>
                      <a:gd name="connsiteY7" fmla="*/ 247650 h 924654"/>
                      <a:gd name="connsiteX8" fmla="*/ 278291 w 608217"/>
                      <a:gd name="connsiteY8" fmla="*/ 239486 h 924654"/>
                      <a:gd name="connsiteX9" fmla="*/ 281013 w 608217"/>
                      <a:gd name="connsiteY9" fmla="*/ 228600 h 924654"/>
                      <a:gd name="connsiteX10" fmla="*/ 264684 w 608217"/>
                      <a:gd name="connsiteY10" fmla="*/ 228600 h 924654"/>
                      <a:gd name="connsiteX11" fmla="*/ 245634 w 608217"/>
                      <a:gd name="connsiteY11" fmla="*/ 193221 h 924654"/>
                      <a:gd name="connsiteX12" fmla="*/ 240191 w 608217"/>
                      <a:gd name="connsiteY12" fmla="*/ 166007 h 924654"/>
                      <a:gd name="connsiteX13" fmla="*/ 251077 w 608217"/>
                      <a:gd name="connsiteY13" fmla="*/ 136071 h 924654"/>
                      <a:gd name="connsiteX14" fmla="*/ 286455 w 608217"/>
                      <a:gd name="connsiteY14" fmla="*/ 130628 h 924654"/>
                      <a:gd name="connsiteX15" fmla="*/ 316391 w 608217"/>
                      <a:gd name="connsiteY15" fmla="*/ 149678 h 924654"/>
                      <a:gd name="connsiteX16" fmla="*/ 321834 w 608217"/>
                      <a:gd name="connsiteY16" fmla="*/ 190500 h 924654"/>
                      <a:gd name="connsiteX17" fmla="*/ 319113 w 608217"/>
                      <a:gd name="connsiteY17" fmla="*/ 206828 h 924654"/>
                      <a:gd name="connsiteX18" fmla="*/ 335441 w 608217"/>
                      <a:gd name="connsiteY18" fmla="*/ 204107 h 924654"/>
                      <a:gd name="connsiteX19" fmla="*/ 384427 w 608217"/>
                      <a:gd name="connsiteY19" fmla="*/ 176893 h 924654"/>
                      <a:gd name="connsiteX20" fmla="*/ 430691 w 608217"/>
                      <a:gd name="connsiteY20" fmla="*/ 144236 h 924654"/>
                      <a:gd name="connsiteX21" fmla="*/ 449741 w 608217"/>
                      <a:gd name="connsiteY21" fmla="*/ 111578 h 924654"/>
                      <a:gd name="connsiteX22" fmla="*/ 485120 w 608217"/>
                      <a:gd name="connsiteY22" fmla="*/ 68036 h 924654"/>
                      <a:gd name="connsiteX23" fmla="*/ 490563 w 608217"/>
                      <a:gd name="connsiteY23" fmla="*/ 19050 h 924654"/>
                      <a:gd name="connsiteX24" fmla="*/ 504170 w 608217"/>
                      <a:gd name="connsiteY24" fmla="*/ 29936 h 924654"/>
                      <a:gd name="connsiteX25" fmla="*/ 517777 w 608217"/>
                      <a:gd name="connsiteY25" fmla="*/ 0 h 924654"/>
                      <a:gd name="connsiteX26" fmla="*/ 539548 w 608217"/>
                      <a:gd name="connsiteY26" fmla="*/ 0 h 924654"/>
                      <a:gd name="connsiteX27" fmla="*/ 542270 w 608217"/>
                      <a:gd name="connsiteY27" fmla="*/ 29936 h 924654"/>
                      <a:gd name="connsiteX28" fmla="*/ 517777 w 608217"/>
                      <a:gd name="connsiteY28" fmla="*/ 76200 h 924654"/>
                      <a:gd name="connsiteX29" fmla="*/ 506891 w 608217"/>
                      <a:gd name="connsiteY29" fmla="*/ 81643 h 924654"/>
                      <a:gd name="connsiteX30" fmla="*/ 493284 w 608217"/>
                      <a:gd name="connsiteY30" fmla="*/ 136071 h 924654"/>
                      <a:gd name="connsiteX31" fmla="*/ 471513 w 608217"/>
                      <a:gd name="connsiteY31" fmla="*/ 176893 h 924654"/>
                      <a:gd name="connsiteX32" fmla="*/ 444298 w 608217"/>
                      <a:gd name="connsiteY32" fmla="*/ 190500 h 924654"/>
                      <a:gd name="connsiteX33" fmla="*/ 417084 w 608217"/>
                      <a:gd name="connsiteY33" fmla="*/ 223157 h 924654"/>
                      <a:gd name="connsiteX34" fmla="*/ 411641 w 608217"/>
                      <a:gd name="connsiteY34" fmla="*/ 266700 h 924654"/>
                      <a:gd name="connsiteX35" fmla="*/ 430691 w 608217"/>
                      <a:gd name="connsiteY35" fmla="*/ 342900 h 924654"/>
                      <a:gd name="connsiteX36" fmla="*/ 449741 w 608217"/>
                      <a:gd name="connsiteY36" fmla="*/ 391886 h 924654"/>
                      <a:gd name="connsiteX37" fmla="*/ 452463 w 608217"/>
                      <a:gd name="connsiteY37" fmla="*/ 416378 h 924654"/>
                      <a:gd name="connsiteX38" fmla="*/ 468782 w 608217"/>
                      <a:gd name="connsiteY38" fmla="*/ 457200 h 924654"/>
                      <a:gd name="connsiteX39" fmla="*/ 496005 w 608217"/>
                      <a:gd name="connsiteY39" fmla="*/ 522514 h 924654"/>
                      <a:gd name="connsiteX40" fmla="*/ 525941 w 608217"/>
                      <a:gd name="connsiteY40" fmla="*/ 598714 h 924654"/>
                      <a:gd name="connsiteX41" fmla="*/ 550434 w 608217"/>
                      <a:gd name="connsiteY41" fmla="*/ 653143 h 924654"/>
                      <a:gd name="connsiteX42" fmla="*/ 566763 w 608217"/>
                      <a:gd name="connsiteY42" fmla="*/ 707571 h 924654"/>
                      <a:gd name="connsiteX43" fmla="*/ 569484 w 608217"/>
                      <a:gd name="connsiteY43" fmla="*/ 753836 h 924654"/>
                      <a:gd name="connsiteX44" fmla="*/ 599420 w 608217"/>
                      <a:gd name="connsiteY44" fmla="*/ 805543 h 924654"/>
                      <a:gd name="connsiteX45" fmla="*/ 607584 w 608217"/>
                      <a:gd name="connsiteY45" fmla="*/ 835478 h 924654"/>
                      <a:gd name="connsiteX46" fmla="*/ 585813 w 608217"/>
                      <a:gd name="connsiteY46" fmla="*/ 851807 h 924654"/>
                      <a:gd name="connsiteX47" fmla="*/ 574927 w 608217"/>
                      <a:gd name="connsiteY47" fmla="*/ 849086 h 924654"/>
                      <a:gd name="connsiteX48" fmla="*/ 547713 w 608217"/>
                      <a:gd name="connsiteY48" fmla="*/ 816428 h 924654"/>
                      <a:gd name="connsiteX49" fmla="*/ 542270 w 608217"/>
                      <a:gd name="connsiteY49" fmla="*/ 781050 h 924654"/>
                      <a:gd name="connsiteX50" fmla="*/ 520498 w 608217"/>
                      <a:gd name="connsiteY50" fmla="*/ 740228 h 924654"/>
                      <a:gd name="connsiteX51" fmla="*/ 493284 w 608217"/>
                      <a:gd name="connsiteY51" fmla="*/ 658586 h 924654"/>
                      <a:gd name="connsiteX52" fmla="*/ 474234 w 608217"/>
                      <a:gd name="connsiteY52" fmla="*/ 615043 h 924654"/>
                      <a:gd name="connsiteX53" fmla="*/ 444298 w 608217"/>
                      <a:gd name="connsiteY53" fmla="*/ 598714 h 924654"/>
                      <a:gd name="connsiteX54" fmla="*/ 452463 w 608217"/>
                      <a:gd name="connsiteY54" fmla="*/ 666750 h 924654"/>
                      <a:gd name="connsiteX55" fmla="*/ 463348 w 608217"/>
                      <a:gd name="connsiteY55" fmla="*/ 707571 h 924654"/>
                      <a:gd name="connsiteX56" fmla="*/ 460627 w 608217"/>
                      <a:gd name="connsiteY56" fmla="*/ 723900 h 924654"/>
                      <a:gd name="connsiteX57" fmla="*/ 474234 w 608217"/>
                      <a:gd name="connsiteY57" fmla="*/ 751114 h 924654"/>
                      <a:gd name="connsiteX58" fmla="*/ 490563 w 608217"/>
                      <a:gd name="connsiteY58" fmla="*/ 843643 h 924654"/>
                      <a:gd name="connsiteX59" fmla="*/ 509613 w 608217"/>
                      <a:gd name="connsiteY59" fmla="*/ 914400 h 924654"/>
                      <a:gd name="connsiteX60" fmla="*/ 466070 w 608217"/>
                      <a:gd name="connsiteY60" fmla="*/ 922564 h 924654"/>
                      <a:gd name="connsiteX61" fmla="*/ 449741 w 608217"/>
                      <a:gd name="connsiteY61" fmla="*/ 898071 h 924654"/>
                      <a:gd name="connsiteX62" fmla="*/ 449741 w 608217"/>
                      <a:gd name="connsiteY62" fmla="*/ 835478 h 924654"/>
                      <a:gd name="connsiteX63" fmla="*/ 427970 w 608217"/>
                      <a:gd name="connsiteY63" fmla="*/ 783771 h 924654"/>
                      <a:gd name="connsiteX64" fmla="*/ 422527 w 608217"/>
                      <a:gd name="connsiteY64" fmla="*/ 721178 h 924654"/>
                      <a:gd name="connsiteX65" fmla="*/ 384427 w 608217"/>
                      <a:gd name="connsiteY65" fmla="*/ 620486 h 924654"/>
                      <a:gd name="connsiteX66" fmla="*/ 357197 w 608217"/>
                      <a:gd name="connsiteY66" fmla="*/ 544284 h 924654"/>
                      <a:gd name="connsiteX67" fmla="*/ 335441 w 608217"/>
                      <a:gd name="connsiteY67" fmla="*/ 508907 h 924654"/>
                      <a:gd name="connsiteX68" fmla="*/ 300063 w 608217"/>
                      <a:gd name="connsiteY68" fmla="*/ 440871 h 924654"/>
                      <a:gd name="connsiteX69" fmla="*/ 272848 w 608217"/>
                      <a:gd name="connsiteY69" fmla="*/ 386443 h 924654"/>
                      <a:gd name="connsiteX70" fmla="*/ 256520 w 608217"/>
                      <a:gd name="connsiteY70" fmla="*/ 340178 h 924654"/>
                      <a:gd name="connsiteX71" fmla="*/ 226584 w 608217"/>
                      <a:gd name="connsiteY71" fmla="*/ 329293 h 924654"/>
                      <a:gd name="connsiteX72" fmla="*/ 177598 w 608217"/>
                      <a:gd name="connsiteY72" fmla="*/ 307521 h 924654"/>
                      <a:gd name="connsiteX73" fmla="*/ 139498 w 608217"/>
                      <a:gd name="connsiteY73" fmla="*/ 280307 h 924654"/>
                      <a:gd name="connsiteX74" fmla="*/ 90513 w 608217"/>
                      <a:gd name="connsiteY74" fmla="*/ 247650 h 924654"/>
                      <a:gd name="connsiteX75" fmla="*/ 38805 w 608217"/>
                      <a:gd name="connsiteY75" fmla="*/ 223157 h 924654"/>
                      <a:gd name="connsiteX76" fmla="*/ 3427 w 608217"/>
                      <a:gd name="connsiteY76" fmla="*/ 214993 h 924654"/>
                      <a:gd name="connsiteX77" fmla="*/ 19755 w 608217"/>
                      <a:gd name="connsiteY77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75207 w 627597"/>
                      <a:gd name="connsiteY4" fmla="*/ 244928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3678 w 627597"/>
                      <a:gd name="connsiteY32" fmla="*/ 190500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63678 w 627597"/>
                      <a:gd name="connsiteY53" fmla="*/ 598714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41907 w 627597"/>
                      <a:gd name="connsiteY64" fmla="*/ 721178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75207 w 627597"/>
                      <a:gd name="connsiteY4" fmla="*/ 244928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3678 w 627597"/>
                      <a:gd name="connsiteY32" fmla="*/ 190500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63678 w 627597"/>
                      <a:gd name="connsiteY53" fmla="*/ 598714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86156 w 627597"/>
                      <a:gd name="connsiteY4" fmla="*/ 244953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3678 w 627597"/>
                      <a:gd name="connsiteY32" fmla="*/ 190500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63678 w 627597"/>
                      <a:gd name="connsiteY53" fmla="*/ 598714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86156 w 627597"/>
                      <a:gd name="connsiteY4" fmla="*/ 244953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1116 w 627597"/>
                      <a:gd name="connsiteY32" fmla="*/ 201406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63678 w 627597"/>
                      <a:gd name="connsiteY53" fmla="*/ 598714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86156 w 627597"/>
                      <a:gd name="connsiteY4" fmla="*/ 244953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3807 w 627597"/>
                      <a:gd name="connsiteY19" fmla="*/ 176893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1116 w 627597"/>
                      <a:gd name="connsiteY32" fmla="*/ 201406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58121 w 627597"/>
                      <a:gd name="connsiteY53" fmla="*/ 549240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  <a:gd name="connsiteX0" fmla="*/ 39135 w 627597"/>
                      <a:gd name="connsiteY0" fmla="*/ 163286 h 924654"/>
                      <a:gd name="connsiteX1" fmla="*/ 79957 w 627597"/>
                      <a:gd name="connsiteY1" fmla="*/ 204107 h 924654"/>
                      <a:gd name="connsiteX2" fmla="*/ 150714 w 627597"/>
                      <a:gd name="connsiteY2" fmla="*/ 223157 h 924654"/>
                      <a:gd name="connsiteX3" fmla="*/ 164321 w 627597"/>
                      <a:gd name="connsiteY3" fmla="*/ 234043 h 924654"/>
                      <a:gd name="connsiteX4" fmla="*/ 186156 w 627597"/>
                      <a:gd name="connsiteY4" fmla="*/ 244953 h 924654"/>
                      <a:gd name="connsiteX5" fmla="*/ 235078 w 627597"/>
                      <a:gd name="connsiteY5" fmla="*/ 253093 h 924654"/>
                      <a:gd name="connsiteX6" fmla="*/ 267735 w 627597"/>
                      <a:gd name="connsiteY6" fmla="*/ 253093 h 924654"/>
                      <a:gd name="connsiteX7" fmla="*/ 289507 w 627597"/>
                      <a:gd name="connsiteY7" fmla="*/ 247650 h 924654"/>
                      <a:gd name="connsiteX8" fmla="*/ 297671 w 627597"/>
                      <a:gd name="connsiteY8" fmla="*/ 239486 h 924654"/>
                      <a:gd name="connsiteX9" fmla="*/ 300393 w 627597"/>
                      <a:gd name="connsiteY9" fmla="*/ 228600 h 924654"/>
                      <a:gd name="connsiteX10" fmla="*/ 284064 w 627597"/>
                      <a:gd name="connsiteY10" fmla="*/ 228600 h 924654"/>
                      <a:gd name="connsiteX11" fmla="*/ 265014 w 627597"/>
                      <a:gd name="connsiteY11" fmla="*/ 193221 h 924654"/>
                      <a:gd name="connsiteX12" fmla="*/ 259571 w 627597"/>
                      <a:gd name="connsiteY12" fmla="*/ 166007 h 924654"/>
                      <a:gd name="connsiteX13" fmla="*/ 270457 w 627597"/>
                      <a:gd name="connsiteY13" fmla="*/ 136071 h 924654"/>
                      <a:gd name="connsiteX14" fmla="*/ 305835 w 627597"/>
                      <a:gd name="connsiteY14" fmla="*/ 130628 h 924654"/>
                      <a:gd name="connsiteX15" fmla="*/ 335771 w 627597"/>
                      <a:gd name="connsiteY15" fmla="*/ 149678 h 924654"/>
                      <a:gd name="connsiteX16" fmla="*/ 341214 w 627597"/>
                      <a:gd name="connsiteY16" fmla="*/ 190500 h 924654"/>
                      <a:gd name="connsiteX17" fmla="*/ 338493 w 627597"/>
                      <a:gd name="connsiteY17" fmla="*/ 206828 h 924654"/>
                      <a:gd name="connsiteX18" fmla="*/ 354821 w 627597"/>
                      <a:gd name="connsiteY18" fmla="*/ 204107 h 924654"/>
                      <a:gd name="connsiteX19" fmla="*/ 400135 w 627597"/>
                      <a:gd name="connsiteY19" fmla="*/ 165480 h 924654"/>
                      <a:gd name="connsiteX20" fmla="*/ 450071 w 627597"/>
                      <a:gd name="connsiteY20" fmla="*/ 144236 h 924654"/>
                      <a:gd name="connsiteX21" fmla="*/ 469121 w 627597"/>
                      <a:gd name="connsiteY21" fmla="*/ 111578 h 924654"/>
                      <a:gd name="connsiteX22" fmla="*/ 504500 w 627597"/>
                      <a:gd name="connsiteY22" fmla="*/ 68036 h 924654"/>
                      <a:gd name="connsiteX23" fmla="*/ 509943 w 627597"/>
                      <a:gd name="connsiteY23" fmla="*/ 19050 h 924654"/>
                      <a:gd name="connsiteX24" fmla="*/ 523550 w 627597"/>
                      <a:gd name="connsiteY24" fmla="*/ 29936 h 924654"/>
                      <a:gd name="connsiteX25" fmla="*/ 537157 w 627597"/>
                      <a:gd name="connsiteY25" fmla="*/ 0 h 924654"/>
                      <a:gd name="connsiteX26" fmla="*/ 558928 w 627597"/>
                      <a:gd name="connsiteY26" fmla="*/ 0 h 924654"/>
                      <a:gd name="connsiteX27" fmla="*/ 561650 w 627597"/>
                      <a:gd name="connsiteY27" fmla="*/ 29936 h 924654"/>
                      <a:gd name="connsiteX28" fmla="*/ 537157 w 627597"/>
                      <a:gd name="connsiteY28" fmla="*/ 76200 h 924654"/>
                      <a:gd name="connsiteX29" fmla="*/ 526271 w 627597"/>
                      <a:gd name="connsiteY29" fmla="*/ 81643 h 924654"/>
                      <a:gd name="connsiteX30" fmla="*/ 512664 w 627597"/>
                      <a:gd name="connsiteY30" fmla="*/ 136071 h 924654"/>
                      <a:gd name="connsiteX31" fmla="*/ 490893 w 627597"/>
                      <a:gd name="connsiteY31" fmla="*/ 176893 h 924654"/>
                      <a:gd name="connsiteX32" fmla="*/ 461116 w 627597"/>
                      <a:gd name="connsiteY32" fmla="*/ 201406 h 924654"/>
                      <a:gd name="connsiteX33" fmla="*/ 436464 w 627597"/>
                      <a:gd name="connsiteY33" fmla="*/ 223157 h 924654"/>
                      <a:gd name="connsiteX34" fmla="*/ 431021 w 627597"/>
                      <a:gd name="connsiteY34" fmla="*/ 266700 h 924654"/>
                      <a:gd name="connsiteX35" fmla="*/ 450071 w 627597"/>
                      <a:gd name="connsiteY35" fmla="*/ 342900 h 924654"/>
                      <a:gd name="connsiteX36" fmla="*/ 469121 w 627597"/>
                      <a:gd name="connsiteY36" fmla="*/ 391886 h 924654"/>
                      <a:gd name="connsiteX37" fmla="*/ 471843 w 627597"/>
                      <a:gd name="connsiteY37" fmla="*/ 416378 h 924654"/>
                      <a:gd name="connsiteX38" fmla="*/ 488162 w 627597"/>
                      <a:gd name="connsiteY38" fmla="*/ 457200 h 924654"/>
                      <a:gd name="connsiteX39" fmla="*/ 515385 w 627597"/>
                      <a:gd name="connsiteY39" fmla="*/ 522514 h 924654"/>
                      <a:gd name="connsiteX40" fmla="*/ 545321 w 627597"/>
                      <a:gd name="connsiteY40" fmla="*/ 598714 h 924654"/>
                      <a:gd name="connsiteX41" fmla="*/ 569814 w 627597"/>
                      <a:gd name="connsiteY41" fmla="*/ 653143 h 924654"/>
                      <a:gd name="connsiteX42" fmla="*/ 586143 w 627597"/>
                      <a:gd name="connsiteY42" fmla="*/ 707571 h 924654"/>
                      <a:gd name="connsiteX43" fmla="*/ 588864 w 627597"/>
                      <a:gd name="connsiteY43" fmla="*/ 753836 h 924654"/>
                      <a:gd name="connsiteX44" fmla="*/ 618800 w 627597"/>
                      <a:gd name="connsiteY44" fmla="*/ 805543 h 924654"/>
                      <a:gd name="connsiteX45" fmla="*/ 626964 w 627597"/>
                      <a:gd name="connsiteY45" fmla="*/ 835478 h 924654"/>
                      <a:gd name="connsiteX46" fmla="*/ 605193 w 627597"/>
                      <a:gd name="connsiteY46" fmla="*/ 851807 h 924654"/>
                      <a:gd name="connsiteX47" fmla="*/ 594307 w 627597"/>
                      <a:gd name="connsiteY47" fmla="*/ 849086 h 924654"/>
                      <a:gd name="connsiteX48" fmla="*/ 567093 w 627597"/>
                      <a:gd name="connsiteY48" fmla="*/ 816428 h 924654"/>
                      <a:gd name="connsiteX49" fmla="*/ 561650 w 627597"/>
                      <a:gd name="connsiteY49" fmla="*/ 781050 h 924654"/>
                      <a:gd name="connsiteX50" fmla="*/ 539878 w 627597"/>
                      <a:gd name="connsiteY50" fmla="*/ 740228 h 924654"/>
                      <a:gd name="connsiteX51" fmla="*/ 512664 w 627597"/>
                      <a:gd name="connsiteY51" fmla="*/ 658586 h 924654"/>
                      <a:gd name="connsiteX52" fmla="*/ 493614 w 627597"/>
                      <a:gd name="connsiteY52" fmla="*/ 615043 h 924654"/>
                      <a:gd name="connsiteX53" fmla="*/ 458121 w 627597"/>
                      <a:gd name="connsiteY53" fmla="*/ 549240 h 924654"/>
                      <a:gd name="connsiteX54" fmla="*/ 471843 w 627597"/>
                      <a:gd name="connsiteY54" fmla="*/ 666750 h 924654"/>
                      <a:gd name="connsiteX55" fmla="*/ 482728 w 627597"/>
                      <a:gd name="connsiteY55" fmla="*/ 707571 h 924654"/>
                      <a:gd name="connsiteX56" fmla="*/ 480007 w 627597"/>
                      <a:gd name="connsiteY56" fmla="*/ 723900 h 924654"/>
                      <a:gd name="connsiteX57" fmla="*/ 493614 w 627597"/>
                      <a:gd name="connsiteY57" fmla="*/ 751114 h 924654"/>
                      <a:gd name="connsiteX58" fmla="*/ 509943 w 627597"/>
                      <a:gd name="connsiteY58" fmla="*/ 843643 h 924654"/>
                      <a:gd name="connsiteX59" fmla="*/ 528993 w 627597"/>
                      <a:gd name="connsiteY59" fmla="*/ 914400 h 924654"/>
                      <a:gd name="connsiteX60" fmla="*/ 485450 w 627597"/>
                      <a:gd name="connsiteY60" fmla="*/ 922564 h 924654"/>
                      <a:gd name="connsiteX61" fmla="*/ 469121 w 627597"/>
                      <a:gd name="connsiteY61" fmla="*/ 898071 h 924654"/>
                      <a:gd name="connsiteX62" fmla="*/ 469121 w 627597"/>
                      <a:gd name="connsiteY62" fmla="*/ 835478 h 924654"/>
                      <a:gd name="connsiteX63" fmla="*/ 447350 w 627597"/>
                      <a:gd name="connsiteY63" fmla="*/ 783771 h 924654"/>
                      <a:gd name="connsiteX64" fmla="*/ 433893 w 627597"/>
                      <a:gd name="connsiteY64" fmla="*/ 694035 h 924654"/>
                      <a:gd name="connsiteX65" fmla="*/ 403807 w 627597"/>
                      <a:gd name="connsiteY65" fmla="*/ 620486 h 924654"/>
                      <a:gd name="connsiteX66" fmla="*/ 376577 w 627597"/>
                      <a:gd name="connsiteY66" fmla="*/ 544284 h 924654"/>
                      <a:gd name="connsiteX67" fmla="*/ 354821 w 627597"/>
                      <a:gd name="connsiteY67" fmla="*/ 508907 h 924654"/>
                      <a:gd name="connsiteX68" fmla="*/ 319443 w 627597"/>
                      <a:gd name="connsiteY68" fmla="*/ 440871 h 924654"/>
                      <a:gd name="connsiteX69" fmla="*/ 292228 w 627597"/>
                      <a:gd name="connsiteY69" fmla="*/ 386443 h 924654"/>
                      <a:gd name="connsiteX70" fmla="*/ 275900 w 627597"/>
                      <a:gd name="connsiteY70" fmla="*/ 340178 h 924654"/>
                      <a:gd name="connsiteX71" fmla="*/ 245964 w 627597"/>
                      <a:gd name="connsiteY71" fmla="*/ 329293 h 924654"/>
                      <a:gd name="connsiteX72" fmla="*/ 196978 w 627597"/>
                      <a:gd name="connsiteY72" fmla="*/ 307521 h 924654"/>
                      <a:gd name="connsiteX73" fmla="*/ 158878 w 627597"/>
                      <a:gd name="connsiteY73" fmla="*/ 280307 h 924654"/>
                      <a:gd name="connsiteX74" fmla="*/ 109893 w 627597"/>
                      <a:gd name="connsiteY74" fmla="*/ 247650 h 924654"/>
                      <a:gd name="connsiteX75" fmla="*/ 58185 w 627597"/>
                      <a:gd name="connsiteY75" fmla="*/ 223157 h 924654"/>
                      <a:gd name="connsiteX76" fmla="*/ 22807 w 627597"/>
                      <a:gd name="connsiteY76" fmla="*/ 214993 h 924654"/>
                      <a:gd name="connsiteX77" fmla="*/ 314 w 627597"/>
                      <a:gd name="connsiteY77" fmla="*/ 174189 h 924654"/>
                      <a:gd name="connsiteX78" fmla="*/ 39135 w 627597"/>
                      <a:gd name="connsiteY78" fmla="*/ 163286 h 924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27597" h="924654">
                        <a:moveTo>
                          <a:pt x="39135" y="163286"/>
                        </a:moveTo>
                        <a:cubicBezTo>
                          <a:pt x="52409" y="168272"/>
                          <a:pt x="61361" y="194129"/>
                          <a:pt x="79957" y="204107"/>
                        </a:cubicBezTo>
                        <a:cubicBezTo>
                          <a:pt x="98553" y="214085"/>
                          <a:pt x="136653" y="218168"/>
                          <a:pt x="150714" y="223157"/>
                        </a:cubicBezTo>
                        <a:cubicBezTo>
                          <a:pt x="164775" y="228146"/>
                          <a:pt x="158414" y="230410"/>
                          <a:pt x="164321" y="234043"/>
                        </a:cubicBezTo>
                        <a:cubicBezTo>
                          <a:pt x="170228" y="237676"/>
                          <a:pt x="174363" y="241778"/>
                          <a:pt x="186156" y="244953"/>
                        </a:cubicBezTo>
                        <a:cubicBezTo>
                          <a:pt x="197949" y="248128"/>
                          <a:pt x="221482" y="251736"/>
                          <a:pt x="235078" y="253093"/>
                        </a:cubicBezTo>
                        <a:cubicBezTo>
                          <a:pt x="248675" y="254450"/>
                          <a:pt x="258664" y="254000"/>
                          <a:pt x="267735" y="253093"/>
                        </a:cubicBezTo>
                        <a:cubicBezTo>
                          <a:pt x="276807" y="252186"/>
                          <a:pt x="284518" y="249918"/>
                          <a:pt x="289507" y="247650"/>
                        </a:cubicBezTo>
                        <a:cubicBezTo>
                          <a:pt x="294496" y="245382"/>
                          <a:pt x="295857" y="242661"/>
                          <a:pt x="297671" y="239486"/>
                        </a:cubicBezTo>
                        <a:cubicBezTo>
                          <a:pt x="299485" y="236311"/>
                          <a:pt x="302661" y="230414"/>
                          <a:pt x="300393" y="228600"/>
                        </a:cubicBezTo>
                        <a:cubicBezTo>
                          <a:pt x="298125" y="226786"/>
                          <a:pt x="289960" y="234496"/>
                          <a:pt x="284064" y="228600"/>
                        </a:cubicBezTo>
                        <a:cubicBezTo>
                          <a:pt x="278168" y="222704"/>
                          <a:pt x="269096" y="203653"/>
                          <a:pt x="265014" y="193221"/>
                        </a:cubicBezTo>
                        <a:cubicBezTo>
                          <a:pt x="260932" y="182789"/>
                          <a:pt x="258664" y="175532"/>
                          <a:pt x="259571" y="166007"/>
                        </a:cubicBezTo>
                        <a:cubicBezTo>
                          <a:pt x="260478" y="156482"/>
                          <a:pt x="262746" y="141967"/>
                          <a:pt x="270457" y="136071"/>
                        </a:cubicBezTo>
                        <a:cubicBezTo>
                          <a:pt x="278168" y="130175"/>
                          <a:pt x="294949" y="128360"/>
                          <a:pt x="305835" y="130628"/>
                        </a:cubicBezTo>
                        <a:cubicBezTo>
                          <a:pt x="316721" y="132896"/>
                          <a:pt x="329875" y="139699"/>
                          <a:pt x="335771" y="149678"/>
                        </a:cubicBezTo>
                        <a:cubicBezTo>
                          <a:pt x="341667" y="159657"/>
                          <a:pt x="340760" y="180975"/>
                          <a:pt x="341214" y="190500"/>
                        </a:cubicBezTo>
                        <a:cubicBezTo>
                          <a:pt x="341668" y="200025"/>
                          <a:pt x="336225" y="204560"/>
                          <a:pt x="338493" y="206828"/>
                        </a:cubicBezTo>
                        <a:cubicBezTo>
                          <a:pt x="340761" y="209096"/>
                          <a:pt x="344547" y="210998"/>
                          <a:pt x="354821" y="204107"/>
                        </a:cubicBezTo>
                        <a:cubicBezTo>
                          <a:pt x="365095" y="197216"/>
                          <a:pt x="384260" y="175459"/>
                          <a:pt x="400135" y="165480"/>
                        </a:cubicBezTo>
                        <a:cubicBezTo>
                          <a:pt x="416010" y="155502"/>
                          <a:pt x="438573" y="153220"/>
                          <a:pt x="450071" y="144236"/>
                        </a:cubicBezTo>
                        <a:cubicBezTo>
                          <a:pt x="461569" y="135252"/>
                          <a:pt x="460050" y="124278"/>
                          <a:pt x="469121" y="111578"/>
                        </a:cubicBezTo>
                        <a:cubicBezTo>
                          <a:pt x="478192" y="98878"/>
                          <a:pt x="497696" y="83457"/>
                          <a:pt x="504500" y="68036"/>
                        </a:cubicBezTo>
                        <a:cubicBezTo>
                          <a:pt x="511304" y="52615"/>
                          <a:pt x="506768" y="25400"/>
                          <a:pt x="509943" y="19050"/>
                        </a:cubicBezTo>
                        <a:cubicBezTo>
                          <a:pt x="513118" y="12700"/>
                          <a:pt x="519014" y="33111"/>
                          <a:pt x="523550" y="29936"/>
                        </a:cubicBezTo>
                        <a:cubicBezTo>
                          <a:pt x="528086" y="26761"/>
                          <a:pt x="531261" y="4989"/>
                          <a:pt x="537157" y="0"/>
                        </a:cubicBezTo>
                        <a:cubicBezTo>
                          <a:pt x="543053" y="-4989"/>
                          <a:pt x="554846" y="-4989"/>
                          <a:pt x="558928" y="0"/>
                        </a:cubicBezTo>
                        <a:cubicBezTo>
                          <a:pt x="563010" y="4989"/>
                          <a:pt x="565279" y="17236"/>
                          <a:pt x="561650" y="29936"/>
                        </a:cubicBezTo>
                        <a:cubicBezTo>
                          <a:pt x="558022" y="42636"/>
                          <a:pt x="543054" y="67582"/>
                          <a:pt x="537157" y="76200"/>
                        </a:cubicBezTo>
                        <a:cubicBezTo>
                          <a:pt x="531261" y="84818"/>
                          <a:pt x="530353" y="71665"/>
                          <a:pt x="526271" y="81643"/>
                        </a:cubicBezTo>
                        <a:cubicBezTo>
                          <a:pt x="522189" y="91621"/>
                          <a:pt x="518560" y="120196"/>
                          <a:pt x="512664" y="136071"/>
                        </a:cubicBezTo>
                        <a:cubicBezTo>
                          <a:pt x="506768" y="151946"/>
                          <a:pt x="499484" y="166004"/>
                          <a:pt x="490893" y="176893"/>
                        </a:cubicBezTo>
                        <a:cubicBezTo>
                          <a:pt x="482302" y="187782"/>
                          <a:pt x="470187" y="193695"/>
                          <a:pt x="461116" y="201406"/>
                        </a:cubicBezTo>
                        <a:cubicBezTo>
                          <a:pt x="452045" y="209117"/>
                          <a:pt x="441480" y="212275"/>
                          <a:pt x="436464" y="223157"/>
                        </a:cubicBezTo>
                        <a:cubicBezTo>
                          <a:pt x="431448" y="234039"/>
                          <a:pt x="428753" y="246743"/>
                          <a:pt x="431021" y="266700"/>
                        </a:cubicBezTo>
                        <a:cubicBezTo>
                          <a:pt x="433289" y="286657"/>
                          <a:pt x="443721" y="322036"/>
                          <a:pt x="450071" y="342900"/>
                        </a:cubicBezTo>
                        <a:cubicBezTo>
                          <a:pt x="456421" y="363764"/>
                          <a:pt x="465492" y="379640"/>
                          <a:pt x="469121" y="391886"/>
                        </a:cubicBezTo>
                        <a:cubicBezTo>
                          <a:pt x="472750" y="404132"/>
                          <a:pt x="468670" y="405492"/>
                          <a:pt x="471843" y="416378"/>
                        </a:cubicBezTo>
                        <a:cubicBezTo>
                          <a:pt x="475016" y="427264"/>
                          <a:pt x="480905" y="439511"/>
                          <a:pt x="488162" y="457200"/>
                        </a:cubicBezTo>
                        <a:cubicBezTo>
                          <a:pt x="495419" y="474889"/>
                          <a:pt x="505859" y="498928"/>
                          <a:pt x="515385" y="522514"/>
                        </a:cubicBezTo>
                        <a:cubicBezTo>
                          <a:pt x="524912" y="546100"/>
                          <a:pt x="536250" y="576943"/>
                          <a:pt x="545321" y="598714"/>
                        </a:cubicBezTo>
                        <a:cubicBezTo>
                          <a:pt x="554393" y="620486"/>
                          <a:pt x="563010" y="635000"/>
                          <a:pt x="569814" y="653143"/>
                        </a:cubicBezTo>
                        <a:cubicBezTo>
                          <a:pt x="576618" y="671286"/>
                          <a:pt x="582968" y="690789"/>
                          <a:pt x="586143" y="707571"/>
                        </a:cubicBezTo>
                        <a:cubicBezTo>
                          <a:pt x="589318" y="724353"/>
                          <a:pt x="583421" y="737507"/>
                          <a:pt x="588864" y="753836"/>
                        </a:cubicBezTo>
                        <a:cubicBezTo>
                          <a:pt x="594307" y="770165"/>
                          <a:pt x="612450" y="791936"/>
                          <a:pt x="618800" y="805543"/>
                        </a:cubicBezTo>
                        <a:cubicBezTo>
                          <a:pt x="625150" y="819150"/>
                          <a:pt x="629232" y="827767"/>
                          <a:pt x="626964" y="835478"/>
                        </a:cubicBezTo>
                        <a:cubicBezTo>
                          <a:pt x="624696" y="843189"/>
                          <a:pt x="610636" y="849539"/>
                          <a:pt x="605193" y="851807"/>
                        </a:cubicBezTo>
                        <a:cubicBezTo>
                          <a:pt x="599750" y="854075"/>
                          <a:pt x="600657" y="854983"/>
                          <a:pt x="594307" y="849086"/>
                        </a:cubicBezTo>
                        <a:cubicBezTo>
                          <a:pt x="587957" y="843189"/>
                          <a:pt x="572536" y="827767"/>
                          <a:pt x="567093" y="816428"/>
                        </a:cubicBezTo>
                        <a:cubicBezTo>
                          <a:pt x="561650" y="805089"/>
                          <a:pt x="566186" y="793750"/>
                          <a:pt x="561650" y="781050"/>
                        </a:cubicBezTo>
                        <a:cubicBezTo>
                          <a:pt x="557114" y="768350"/>
                          <a:pt x="548042" y="760639"/>
                          <a:pt x="539878" y="740228"/>
                        </a:cubicBezTo>
                        <a:cubicBezTo>
                          <a:pt x="531714" y="719817"/>
                          <a:pt x="520375" y="679450"/>
                          <a:pt x="512664" y="658586"/>
                        </a:cubicBezTo>
                        <a:cubicBezTo>
                          <a:pt x="504953" y="637722"/>
                          <a:pt x="502704" y="633267"/>
                          <a:pt x="493614" y="615043"/>
                        </a:cubicBezTo>
                        <a:cubicBezTo>
                          <a:pt x="484524" y="596819"/>
                          <a:pt x="461749" y="540622"/>
                          <a:pt x="458121" y="549240"/>
                        </a:cubicBezTo>
                        <a:cubicBezTo>
                          <a:pt x="454493" y="557858"/>
                          <a:pt x="467742" y="640362"/>
                          <a:pt x="471843" y="666750"/>
                        </a:cubicBezTo>
                        <a:cubicBezTo>
                          <a:pt x="475944" y="693138"/>
                          <a:pt x="481367" y="698046"/>
                          <a:pt x="482728" y="707571"/>
                        </a:cubicBezTo>
                        <a:cubicBezTo>
                          <a:pt x="484089" y="717096"/>
                          <a:pt x="478193" y="716643"/>
                          <a:pt x="480007" y="723900"/>
                        </a:cubicBezTo>
                        <a:cubicBezTo>
                          <a:pt x="481821" y="731157"/>
                          <a:pt x="488625" y="731157"/>
                          <a:pt x="493614" y="751114"/>
                        </a:cubicBezTo>
                        <a:cubicBezTo>
                          <a:pt x="498603" y="771071"/>
                          <a:pt x="504047" y="816429"/>
                          <a:pt x="509943" y="843643"/>
                        </a:cubicBezTo>
                        <a:cubicBezTo>
                          <a:pt x="515840" y="870857"/>
                          <a:pt x="533075" y="901247"/>
                          <a:pt x="528993" y="914400"/>
                        </a:cubicBezTo>
                        <a:cubicBezTo>
                          <a:pt x="524911" y="927554"/>
                          <a:pt x="495429" y="925286"/>
                          <a:pt x="485450" y="922564"/>
                        </a:cubicBezTo>
                        <a:cubicBezTo>
                          <a:pt x="475471" y="919842"/>
                          <a:pt x="471842" y="912585"/>
                          <a:pt x="469121" y="898071"/>
                        </a:cubicBezTo>
                        <a:cubicBezTo>
                          <a:pt x="466400" y="883557"/>
                          <a:pt x="472749" y="854528"/>
                          <a:pt x="469121" y="835478"/>
                        </a:cubicBezTo>
                        <a:cubicBezTo>
                          <a:pt x="465493" y="816428"/>
                          <a:pt x="453221" y="807345"/>
                          <a:pt x="447350" y="783771"/>
                        </a:cubicBezTo>
                        <a:cubicBezTo>
                          <a:pt x="441479" y="760197"/>
                          <a:pt x="441150" y="721249"/>
                          <a:pt x="433893" y="694035"/>
                        </a:cubicBezTo>
                        <a:cubicBezTo>
                          <a:pt x="426636" y="666821"/>
                          <a:pt x="413360" y="645445"/>
                          <a:pt x="403807" y="620486"/>
                        </a:cubicBezTo>
                        <a:cubicBezTo>
                          <a:pt x="394254" y="595528"/>
                          <a:pt x="384741" y="562881"/>
                          <a:pt x="376577" y="544284"/>
                        </a:cubicBezTo>
                        <a:cubicBezTo>
                          <a:pt x="368413" y="525688"/>
                          <a:pt x="364343" y="526142"/>
                          <a:pt x="354821" y="508907"/>
                        </a:cubicBezTo>
                        <a:cubicBezTo>
                          <a:pt x="345299" y="491672"/>
                          <a:pt x="329875" y="461282"/>
                          <a:pt x="319443" y="440871"/>
                        </a:cubicBezTo>
                        <a:cubicBezTo>
                          <a:pt x="309011" y="420460"/>
                          <a:pt x="299485" y="403225"/>
                          <a:pt x="292228" y="386443"/>
                        </a:cubicBezTo>
                        <a:cubicBezTo>
                          <a:pt x="284971" y="369661"/>
                          <a:pt x="283611" y="349703"/>
                          <a:pt x="275900" y="340178"/>
                        </a:cubicBezTo>
                        <a:cubicBezTo>
                          <a:pt x="268189" y="330653"/>
                          <a:pt x="259118" y="334736"/>
                          <a:pt x="245964" y="329293"/>
                        </a:cubicBezTo>
                        <a:cubicBezTo>
                          <a:pt x="232810" y="323850"/>
                          <a:pt x="211492" y="315685"/>
                          <a:pt x="196978" y="307521"/>
                        </a:cubicBezTo>
                        <a:cubicBezTo>
                          <a:pt x="182464" y="299357"/>
                          <a:pt x="173392" y="290286"/>
                          <a:pt x="158878" y="280307"/>
                        </a:cubicBezTo>
                        <a:cubicBezTo>
                          <a:pt x="144364" y="270329"/>
                          <a:pt x="126675" y="257175"/>
                          <a:pt x="109893" y="247650"/>
                        </a:cubicBezTo>
                        <a:cubicBezTo>
                          <a:pt x="93111" y="238125"/>
                          <a:pt x="72699" y="228600"/>
                          <a:pt x="58185" y="223157"/>
                        </a:cubicBezTo>
                        <a:cubicBezTo>
                          <a:pt x="43671" y="217714"/>
                          <a:pt x="32452" y="223154"/>
                          <a:pt x="22807" y="214993"/>
                        </a:cubicBezTo>
                        <a:cubicBezTo>
                          <a:pt x="13162" y="206832"/>
                          <a:pt x="-2407" y="182807"/>
                          <a:pt x="314" y="174189"/>
                        </a:cubicBezTo>
                        <a:cubicBezTo>
                          <a:pt x="3035" y="165571"/>
                          <a:pt x="25861" y="158300"/>
                          <a:pt x="39135" y="163286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Dowolny kształt 66"/>
                  <p:cNvSpPr/>
                  <p:nvPr/>
                </p:nvSpPr>
                <p:spPr>
                  <a:xfrm>
                    <a:off x="440055" y="403860"/>
                    <a:ext cx="53340" cy="142875"/>
                  </a:xfrm>
                  <a:custGeom>
                    <a:avLst/>
                    <a:gdLst>
                      <a:gd name="connsiteX0" fmla="*/ 32445 w 53807"/>
                      <a:gd name="connsiteY0" fmla="*/ 25 h 135402"/>
                      <a:gd name="connsiteX1" fmla="*/ 26730 w 53807"/>
                      <a:gd name="connsiteY1" fmla="*/ 64795 h 135402"/>
                      <a:gd name="connsiteX2" fmla="*/ 13395 w 53807"/>
                      <a:gd name="connsiteY2" fmla="*/ 97180 h 135402"/>
                      <a:gd name="connsiteX3" fmla="*/ 60 w 53807"/>
                      <a:gd name="connsiteY3" fmla="*/ 116230 h 135402"/>
                      <a:gd name="connsiteX4" fmla="*/ 9585 w 53807"/>
                      <a:gd name="connsiteY4" fmla="*/ 135280 h 135402"/>
                      <a:gd name="connsiteX5" fmla="*/ 34350 w 53807"/>
                      <a:gd name="connsiteY5" fmla="*/ 106705 h 135402"/>
                      <a:gd name="connsiteX6" fmla="*/ 53400 w 53807"/>
                      <a:gd name="connsiteY6" fmla="*/ 57175 h 135402"/>
                      <a:gd name="connsiteX7" fmla="*/ 32445 w 53807"/>
                      <a:gd name="connsiteY7" fmla="*/ 25 h 135402"/>
                      <a:gd name="connsiteX0" fmla="*/ 32566 w 53928"/>
                      <a:gd name="connsiteY0" fmla="*/ 25 h 142994"/>
                      <a:gd name="connsiteX1" fmla="*/ 26851 w 53928"/>
                      <a:gd name="connsiteY1" fmla="*/ 64795 h 142994"/>
                      <a:gd name="connsiteX2" fmla="*/ 13516 w 53928"/>
                      <a:gd name="connsiteY2" fmla="*/ 97180 h 142994"/>
                      <a:gd name="connsiteX3" fmla="*/ 181 w 53928"/>
                      <a:gd name="connsiteY3" fmla="*/ 116230 h 142994"/>
                      <a:gd name="connsiteX4" fmla="*/ 7785 w 53928"/>
                      <a:gd name="connsiteY4" fmla="*/ 142908 h 142994"/>
                      <a:gd name="connsiteX5" fmla="*/ 34471 w 53928"/>
                      <a:gd name="connsiteY5" fmla="*/ 106705 h 142994"/>
                      <a:gd name="connsiteX6" fmla="*/ 53521 w 53928"/>
                      <a:gd name="connsiteY6" fmla="*/ 57175 h 142994"/>
                      <a:gd name="connsiteX7" fmla="*/ 32566 w 53928"/>
                      <a:gd name="connsiteY7" fmla="*/ 25 h 142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928" h="142994">
                        <a:moveTo>
                          <a:pt x="32566" y="25"/>
                        </a:moveTo>
                        <a:cubicBezTo>
                          <a:pt x="28121" y="1295"/>
                          <a:pt x="30026" y="48603"/>
                          <a:pt x="26851" y="64795"/>
                        </a:cubicBezTo>
                        <a:cubicBezTo>
                          <a:pt x="23676" y="80987"/>
                          <a:pt x="17961" y="88608"/>
                          <a:pt x="13516" y="97180"/>
                        </a:cubicBezTo>
                        <a:cubicBezTo>
                          <a:pt x="9071" y="105752"/>
                          <a:pt x="1136" y="108609"/>
                          <a:pt x="181" y="116230"/>
                        </a:cubicBezTo>
                        <a:cubicBezTo>
                          <a:pt x="-774" y="123851"/>
                          <a:pt x="2070" y="144496"/>
                          <a:pt x="7785" y="142908"/>
                        </a:cubicBezTo>
                        <a:cubicBezTo>
                          <a:pt x="13500" y="141321"/>
                          <a:pt x="27169" y="119722"/>
                          <a:pt x="34471" y="106705"/>
                        </a:cubicBezTo>
                        <a:cubicBezTo>
                          <a:pt x="41773" y="93688"/>
                          <a:pt x="50029" y="69557"/>
                          <a:pt x="53521" y="57175"/>
                        </a:cubicBezTo>
                        <a:cubicBezTo>
                          <a:pt x="57013" y="44793"/>
                          <a:pt x="37011" y="-1245"/>
                          <a:pt x="32566" y="25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Dowolny kształt 67"/>
                  <p:cNvSpPr/>
                  <p:nvPr/>
                </p:nvSpPr>
                <p:spPr>
                  <a:xfrm>
                    <a:off x="323850" y="451485"/>
                    <a:ext cx="119380" cy="99695"/>
                  </a:xfrm>
                  <a:custGeom>
                    <a:avLst/>
                    <a:gdLst>
                      <a:gd name="connsiteX0" fmla="*/ 22 w 118534"/>
                      <a:gd name="connsiteY0" fmla="*/ 370 h 100195"/>
                      <a:gd name="connsiteX1" fmla="*/ 43837 w 118534"/>
                      <a:gd name="connsiteY1" fmla="*/ 44185 h 100195"/>
                      <a:gd name="connsiteX2" fmla="*/ 95272 w 118534"/>
                      <a:gd name="connsiteY2" fmla="*/ 68950 h 100195"/>
                      <a:gd name="connsiteX3" fmla="*/ 106702 w 118534"/>
                      <a:gd name="connsiteY3" fmla="*/ 74665 h 100195"/>
                      <a:gd name="connsiteX4" fmla="*/ 118132 w 118534"/>
                      <a:gd name="connsiteY4" fmla="*/ 99430 h 100195"/>
                      <a:gd name="connsiteX5" fmla="*/ 91462 w 118534"/>
                      <a:gd name="connsiteY5" fmla="*/ 91810 h 100195"/>
                      <a:gd name="connsiteX6" fmla="*/ 49552 w 118534"/>
                      <a:gd name="connsiteY6" fmla="*/ 70855 h 100195"/>
                      <a:gd name="connsiteX7" fmla="*/ 22 w 118534"/>
                      <a:gd name="connsiteY7" fmla="*/ 370 h 100195"/>
                      <a:gd name="connsiteX0" fmla="*/ 880 w 119392"/>
                      <a:gd name="connsiteY0" fmla="*/ 20 h 99845"/>
                      <a:gd name="connsiteX1" fmla="*/ 44695 w 119392"/>
                      <a:gd name="connsiteY1" fmla="*/ 43835 h 99845"/>
                      <a:gd name="connsiteX2" fmla="*/ 96130 w 119392"/>
                      <a:gd name="connsiteY2" fmla="*/ 68600 h 99845"/>
                      <a:gd name="connsiteX3" fmla="*/ 107560 w 119392"/>
                      <a:gd name="connsiteY3" fmla="*/ 74315 h 99845"/>
                      <a:gd name="connsiteX4" fmla="*/ 118990 w 119392"/>
                      <a:gd name="connsiteY4" fmla="*/ 99080 h 99845"/>
                      <a:gd name="connsiteX5" fmla="*/ 92320 w 119392"/>
                      <a:gd name="connsiteY5" fmla="*/ 91460 h 99845"/>
                      <a:gd name="connsiteX6" fmla="*/ 50410 w 119392"/>
                      <a:gd name="connsiteY6" fmla="*/ 70505 h 99845"/>
                      <a:gd name="connsiteX7" fmla="*/ 18065 w 119392"/>
                      <a:gd name="connsiteY7" fmla="*/ 49428 h 99845"/>
                      <a:gd name="connsiteX8" fmla="*/ 880 w 119392"/>
                      <a:gd name="connsiteY8" fmla="*/ 20 h 9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92" h="99845">
                        <a:moveTo>
                          <a:pt x="880" y="20"/>
                        </a:moveTo>
                        <a:cubicBezTo>
                          <a:pt x="5318" y="-912"/>
                          <a:pt x="28820" y="32405"/>
                          <a:pt x="44695" y="43835"/>
                        </a:cubicBezTo>
                        <a:cubicBezTo>
                          <a:pt x="60570" y="55265"/>
                          <a:pt x="85653" y="63520"/>
                          <a:pt x="96130" y="68600"/>
                        </a:cubicBezTo>
                        <a:cubicBezTo>
                          <a:pt x="106607" y="73680"/>
                          <a:pt x="103750" y="69235"/>
                          <a:pt x="107560" y="74315"/>
                        </a:cubicBezTo>
                        <a:cubicBezTo>
                          <a:pt x="111370" y="79395"/>
                          <a:pt x="121530" y="96223"/>
                          <a:pt x="118990" y="99080"/>
                        </a:cubicBezTo>
                        <a:cubicBezTo>
                          <a:pt x="116450" y="101937"/>
                          <a:pt x="103750" y="96222"/>
                          <a:pt x="92320" y="91460"/>
                        </a:cubicBezTo>
                        <a:cubicBezTo>
                          <a:pt x="80890" y="86698"/>
                          <a:pt x="62786" y="77510"/>
                          <a:pt x="50410" y="70505"/>
                        </a:cubicBezTo>
                        <a:cubicBezTo>
                          <a:pt x="38034" y="63500"/>
                          <a:pt x="26320" y="61176"/>
                          <a:pt x="18065" y="49428"/>
                        </a:cubicBezTo>
                        <a:cubicBezTo>
                          <a:pt x="9810" y="37681"/>
                          <a:pt x="-3558" y="952"/>
                          <a:pt x="880" y="2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Dowolny kształt 68"/>
                  <p:cNvSpPr/>
                  <p:nvPr/>
                </p:nvSpPr>
                <p:spPr>
                  <a:xfrm>
                    <a:off x="346710" y="194310"/>
                    <a:ext cx="142132" cy="256017"/>
                  </a:xfrm>
                  <a:custGeom>
                    <a:avLst/>
                    <a:gdLst>
                      <a:gd name="connsiteX0" fmla="*/ 16319 w 142056"/>
                      <a:gd name="connsiteY0" fmla="*/ 1 h 256013"/>
                      <a:gd name="connsiteX1" fmla="*/ 14414 w 142056"/>
                      <a:gd name="connsiteY1" fmla="*/ 70486 h 256013"/>
                      <a:gd name="connsiteX2" fmla="*/ 37274 w 142056"/>
                      <a:gd name="connsiteY2" fmla="*/ 102871 h 256013"/>
                      <a:gd name="connsiteX3" fmla="*/ 69659 w 142056"/>
                      <a:gd name="connsiteY3" fmla="*/ 158116 h 256013"/>
                      <a:gd name="connsiteX4" fmla="*/ 121094 w 142056"/>
                      <a:gd name="connsiteY4" fmla="*/ 220981 h 256013"/>
                      <a:gd name="connsiteX5" fmla="*/ 142049 w 142056"/>
                      <a:gd name="connsiteY5" fmla="*/ 251461 h 256013"/>
                      <a:gd name="connsiteX6" fmla="*/ 119189 w 142056"/>
                      <a:gd name="connsiteY6" fmla="*/ 251461 h 256013"/>
                      <a:gd name="connsiteX7" fmla="*/ 84899 w 142056"/>
                      <a:gd name="connsiteY7" fmla="*/ 209551 h 256013"/>
                      <a:gd name="connsiteX8" fmla="*/ 25844 w 142056"/>
                      <a:gd name="connsiteY8" fmla="*/ 133351 h 256013"/>
                      <a:gd name="connsiteX9" fmla="*/ 1079 w 142056"/>
                      <a:gd name="connsiteY9" fmla="*/ 72391 h 256013"/>
                      <a:gd name="connsiteX10" fmla="*/ 16319 w 142056"/>
                      <a:gd name="connsiteY10" fmla="*/ 1 h 256013"/>
                      <a:gd name="connsiteX0" fmla="*/ 16395 w 142132"/>
                      <a:gd name="connsiteY0" fmla="*/ 5 h 256017"/>
                      <a:gd name="connsiteX1" fmla="*/ 24045 w 142132"/>
                      <a:gd name="connsiteY1" fmla="*/ 68584 h 256017"/>
                      <a:gd name="connsiteX2" fmla="*/ 37350 w 142132"/>
                      <a:gd name="connsiteY2" fmla="*/ 102875 h 256017"/>
                      <a:gd name="connsiteX3" fmla="*/ 69735 w 142132"/>
                      <a:gd name="connsiteY3" fmla="*/ 158120 h 256017"/>
                      <a:gd name="connsiteX4" fmla="*/ 121170 w 142132"/>
                      <a:gd name="connsiteY4" fmla="*/ 220985 h 256017"/>
                      <a:gd name="connsiteX5" fmla="*/ 142125 w 142132"/>
                      <a:gd name="connsiteY5" fmla="*/ 251465 h 256017"/>
                      <a:gd name="connsiteX6" fmla="*/ 119265 w 142132"/>
                      <a:gd name="connsiteY6" fmla="*/ 251465 h 256017"/>
                      <a:gd name="connsiteX7" fmla="*/ 84975 w 142132"/>
                      <a:gd name="connsiteY7" fmla="*/ 209555 h 256017"/>
                      <a:gd name="connsiteX8" fmla="*/ 25920 w 142132"/>
                      <a:gd name="connsiteY8" fmla="*/ 133355 h 256017"/>
                      <a:gd name="connsiteX9" fmla="*/ 1155 w 142132"/>
                      <a:gd name="connsiteY9" fmla="*/ 72395 h 256017"/>
                      <a:gd name="connsiteX10" fmla="*/ 16395 w 142132"/>
                      <a:gd name="connsiteY10" fmla="*/ 5 h 256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2132" h="256017">
                        <a:moveTo>
                          <a:pt x="16395" y="5"/>
                        </a:moveTo>
                        <a:cubicBezTo>
                          <a:pt x="20210" y="-630"/>
                          <a:pt x="20553" y="51439"/>
                          <a:pt x="24045" y="68584"/>
                        </a:cubicBezTo>
                        <a:cubicBezTo>
                          <a:pt x="27537" y="85729"/>
                          <a:pt x="29735" y="87952"/>
                          <a:pt x="37350" y="102875"/>
                        </a:cubicBezTo>
                        <a:cubicBezTo>
                          <a:pt x="44965" y="117798"/>
                          <a:pt x="55765" y="138435"/>
                          <a:pt x="69735" y="158120"/>
                        </a:cubicBezTo>
                        <a:cubicBezTo>
                          <a:pt x="83705" y="177805"/>
                          <a:pt x="109105" y="205428"/>
                          <a:pt x="121170" y="220985"/>
                        </a:cubicBezTo>
                        <a:cubicBezTo>
                          <a:pt x="133235" y="236542"/>
                          <a:pt x="142442" y="246385"/>
                          <a:pt x="142125" y="251465"/>
                        </a:cubicBezTo>
                        <a:cubicBezTo>
                          <a:pt x="141808" y="256545"/>
                          <a:pt x="128790" y="258450"/>
                          <a:pt x="119265" y="251465"/>
                        </a:cubicBezTo>
                        <a:cubicBezTo>
                          <a:pt x="109740" y="244480"/>
                          <a:pt x="100533" y="229240"/>
                          <a:pt x="84975" y="209555"/>
                        </a:cubicBezTo>
                        <a:cubicBezTo>
                          <a:pt x="69418" y="189870"/>
                          <a:pt x="39890" y="156215"/>
                          <a:pt x="25920" y="133355"/>
                        </a:cubicBezTo>
                        <a:cubicBezTo>
                          <a:pt x="11950" y="110495"/>
                          <a:pt x="6870" y="93667"/>
                          <a:pt x="1155" y="72395"/>
                        </a:cubicBezTo>
                        <a:cubicBezTo>
                          <a:pt x="-4560" y="51123"/>
                          <a:pt x="12580" y="640"/>
                          <a:pt x="16395" y="5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Dowolny kształt 69"/>
                  <p:cNvSpPr/>
                  <p:nvPr/>
                </p:nvSpPr>
                <p:spPr>
                  <a:xfrm>
                    <a:off x="262890" y="245745"/>
                    <a:ext cx="78505" cy="226055"/>
                  </a:xfrm>
                  <a:custGeom>
                    <a:avLst/>
                    <a:gdLst>
                      <a:gd name="connsiteX0" fmla="*/ 3566 w 78575"/>
                      <a:gd name="connsiteY0" fmla="*/ 158 h 215906"/>
                      <a:gd name="connsiteX1" fmla="*/ 1661 w 78575"/>
                      <a:gd name="connsiteY1" fmla="*/ 61118 h 215906"/>
                      <a:gd name="connsiteX2" fmla="*/ 20711 w 78575"/>
                      <a:gd name="connsiteY2" fmla="*/ 112553 h 215906"/>
                      <a:gd name="connsiteX3" fmla="*/ 70241 w 78575"/>
                      <a:gd name="connsiteY3" fmla="*/ 211613 h 215906"/>
                      <a:gd name="connsiteX4" fmla="*/ 77861 w 78575"/>
                      <a:gd name="connsiteY4" fmla="*/ 194468 h 215906"/>
                      <a:gd name="connsiteX5" fmla="*/ 62621 w 78575"/>
                      <a:gd name="connsiteY5" fmla="*/ 162083 h 215906"/>
                      <a:gd name="connsiteX6" fmla="*/ 34046 w 78575"/>
                      <a:gd name="connsiteY6" fmla="*/ 104933 h 215906"/>
                      <a:gd name="connsiteX7" fmla="*/ 24521 w 78575"/>
                      <a:gd name="connsiteY7" fmla="*/ 45878 h 215906"/>
                      <a:gd name="connsiteX8" fmla="*/ 3566 w 78575"/>
                      <a:gd name="connsiteY8" fmla="*/ 158 h 215906"/>
                      <a:gd name="connsiteX0" fmla="*/ 3496 w 78505"/>
                      <a:gd name="connsiteY0" fmla="*/ 10307 h 226055"/>
                      <a:gd name="connsiteX1" fmla="*/ 1591 w 78505"/>
                      <a:gd name="connsiteY1" fmla="*/ 71267 h 226055"/>
                      <a:gd name="connsiteX2" fmla="*/ 20641 w 78505"/>
                      <a:gd name="connsiteY2" fmla="*/ 122702 h 226055"/>
                      <a:gd name="connsiteX3" fmla="*/ 70171 w 78505"/>
                      <a:gd name="connsiteY3" fmla="*/ 221762 h 226055"/>
                      <a:gd name="connsiteX4" fmla="*/ 77791 w 78505"/>
                      <a:gd name="connsiteY4" fmla="*/ 204617 h 226055"/>
                      <a:gd name="connsiteX5" fmla="*/ 62551 w 78505"/>
                      <a:gd name="connsiteY5" fmla="*/ 172232 h 226055"/>
                      <a:gd name="connsiteX6" fmla="*/ 33976 w 78505"/>
                      <a:gd name="connsiteY6" fmla="*/ 115082 h 226055"/>
                      <a:gd name="connsiteX7" fmla="*/ 24451 w 78505"/>
                      <a:gd name="connsiteY7" fmla="*/ 56027 h 226055"/>
                      <a:gd name="connsiteX8" fmla="*/ 22928 w 78505"/>
                      <a:gd name="connsiteY8" fmla="*/ 4434 h 226055"/>
                      <a:gd name="connsiteX9" fmla="*/ 3496 w 78505"/>
                      <a:gd name="connsiteY9" fmla="*/ 10307 h 226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8505" h="226055">
                        <a:moveTo>
                          <a:pt x="3496" y="10307"/>
                        </a:moveTo>
                        <a:cubicBezTo>
                          <a:pt x="-60" y="21446"/>
                          <a:pt x="-1266" y="52535"/>
                          <a:pt x="1591" y="71267"/>
                        </a:cubicBezTo>
                        <a:cubicBezTo>
                          <a:pt x="4448" y="89999"/>
                          <a:pt x="9211" y="97619"/>
                          <a:pt x="20641" y="122702"/>
                        </a:cubicBezTo>
                        <a:cubicBezTo>
                          <a:pt x="32071" y="147785"/>
                          <a:pt x="60646" y="208109"/>
                          <a:pt x="70171" y="221762"/>
                        </a:cubicBezTo>
                        <a:cubicBezTo>
                          <a:pt x="79696" y="235415"/>
                          <a:pt x="79061" y="212872"/>
                          <a:pt x="77791" y="204617"/>
                        </a:cubicBezTo>
                        <a:cubicBezTo>
                          <a:pt x="76521" y="196362"/>
                          <a:pt x="69854" y="187155"/>
                          <a:pt x="62551" y="172232"/>
                        </a:cubicBezTo>
                        <a:cubicBezTo>
                          <a:pt x="55249" y="157310"/>
                          <a:pt x="40326" y="134450"/>
                          <a:pt x="33976" y="115082"/>
                        </a:cubicBezTo>
                        <a:cubicBezTo>
                          <a:pt x="27626" y="95715"/>
                          <a:pt x="26292" y="74468"/>
                          <a:pt x="24451" y="56027"/>
                        </a:cubicBezTo>
                        <a:cubicBezTo>
                          <a:pt x="22610" y="37586"/>
                          <a:pt x="26421" y="12054"/>
                          <a:pt x="22928" y="4434"/>
                        </a:cubicBezTo>
                        <a:cubicBezTo>
                          <a:pt x="19435" y="-3186"/>
                          <a:pt x="7052" y="-832"/>
                          <a:pt x="3496" y="10307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Dowolny kształt 70"/>
                  <p:cNvSpPr/>
                  <p:nvPr/>
                </p:nvSpPr>
                <p:spPr>
                  <a:xfrm>
                    <a:off x="260985" y="278130"/>
                    <a:ext cx="124489" cy="57347"/>
                  </a:xfrm>
                  <a:custGeom>
                    <a:avLst/>
                    <a:gdLst>
                      <a:gd name="connsiteX0" fmla="*/ 617 w 116876"/>
                      <a:gd name="connsiteY0" fmla="*/ 34340 h 36307"/>
                      <a:gd name="connsiteX1" fmla="*/ 103487 w 116876"/>
                      <a:gd name="connsiteY1" fmla="*/ 50 h 36307"/>
                      <a:gd name="connsiteX2" fmla="*/ 111107 w 116876"/>
                      <a:gd name="connsiteY2" fmla="*/ 26720 h 36307"/>
                      <a:gd name="connsiteX3" fmla="*/ 61577 w 116876"/>
                      <a:gd name="connsiteY3" fmla="*/ 30530 h 36307"/>
                      <a:gd name="connsiteX4" fmla="*/ 617 w 116876"/>
                      <a:gd name="connsiteY4" fmla="*/ 34340 h 36307"/>
                      <a:gd name="connsiteX0" fmla="*/ 8230 w 124489"/>
                      <a:gd name="connsiteY0" fmla="*/ 34340 h 57347"/>
                      <a:gd name="connsiteX1" fmla="*/ 111100 w 124489"/>
                      <a:gd name="connsiteY1" fmla="*/ 50 h 57347"/>
                      <a:gd name="connsiteX2" fmla="*/ 118720 w 124489"/>
                      <a:gd name="connsiteY2" fmla="*/ 26720 h 57347"/>
                      <a:gd name="connsiteX3" fmla="*/ 69190 w 124489"/>
                      <a:gd name="connsiteY3" fmla="*/ 30530 h 57347"/>
                      <a:gd name="connsiteX4" fmla="*/ 13330 w 124489"/>
                      <a:gd name="connsiteY4" fmla="*/ 57327 h 57347"/>
                      <a:gd name="connsiteX5" fmla="*/ 8230 w 124489"/>
                      <a:gd name="connsiteY5" fmla="*/ 34340 h 57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4489" h="57347">
                        <a:moveTo>
                          <a:pt x="8230" y="34340"/>
                        </a:moveTo>
                        <a:cubicBezTo>
                          <a:pt x="24525" y="24794"/>
                          <a:pt x="92685" y="1320"/>
                          <a:pt x="111100" y="50"/>
                        </a:cubicBezTo>
                        <a:cubicBezTo>
                          <a:pt x="129515" y="-1220"/>
                          <a:pt x="125705" y="21640"/>
                          <a:pt x="118720" y="26720"/>
                        </a:cubicBezTo>
                        <a:cubicBezTo>
                          <a:pt x="111735" y="31800"/>
                          <a:pt x="86755" y="25429"/>
                          <a:pt x="69190" y="30530"/>
                        </a:cubicBezTo>
                        <a:cubicBezTo>
                          <a:pt x="51625" y="35631"/>
                          <a:pt x="23490" y="56692"/>
                          <a:pt x="13330" y="57327"/>
                        </a:cubicBezTo>
                        <a:cubicBezTo>
                          <a:pt x="3170" y="57962"/>
                          <a:pt x="-8065" y="43886"/>
                          <a:pt x="8230" y="3434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" name="Dowolny kształt 30"/>
                <p:cNvSpPr/>
                <p:nvPr/>
              </p:nvSpPr>
              <p:spPr>
                <a:xfrm>
                  <a:off x="600501" y="846161"/>
                  <a:ext cx="72000" cy="615315"/>
                </a:xfrm>
                <a:custGeom>
                  <a:avLst/>
                  <a:gdLst>
                    <a:gd name="connsiteX0" fmla="*/ 51435 w 104775"/>
                    <a:gd name="connsiteY0" fmla="*/ 0 h 615315"/>
                    <a:gd name="connsiteX1" fmla="*/ 104775 w 104775"/>
                    <a:gd name="connsiteY1" fmla="*/ 3810 h 615315"/>
                    <a:gd name="connsiteX2" fmla="*/ 51435 w 104775"/>
                    <a:gd name="connsiteY2" fmla="*/ 615315 h 615315"/>
                    <a:gd name="connsiteX3" fmla="*/ 0 w 104775"/>
                    <a:gd name="connsiteY3" fmla="*/ 609600 h 615315"/>
                    <a:gd name="connsiteX4" fmla="*/ 51435 w 104775"/>
                    <a:gd name="connsiteY4" fmla="*/ 0 h 6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775" h="615315">
                      <a:moveTo>
                        <a:pt x="51435" y="0"/>
                      </a:moveTo>
                      <a:lnTo>
                        <a:pt x="104775" y="3810"/>
                      </a:lnTo>
                      <a:lnTo>
                        <a:pt x="51435" y="615315"/>
                      </a:lnTo>
                      <a:lnTo>
                        <a:pt x="0" y="609600"/>
                      </a:lnTo>
                      <a:lnTo>
                        <a:pt x="51435" y="0"/>
                      </a:lnTo>
                      <a:close/>
                    </a:path>
                  </a:pathLst>
                </a:custGeom>
                <a:solidFill>
                  <a:srgbClr val="F79646">
                    <a:lumMod val="75000"/>
                  </a:srgbClr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Dowolny kształt 31"/>
                <p:cNvSpPr/>
                <p:nvPr/>
              </p:nvSpPr>
              <p:spPr>
                <a:xfrm rot="17779680" flipV="1">
                  <a:off x="1002079" y="-449421"/>
                  <a:ext cx="109757" cy="29126"/>
                </a:xfrm>
                <a:custGeom>
                  <a:avLst/>
                  <a:gdLst>
                    <a:gd name="connsiteX0" fmla="*/ 0 w 325755"/>
                    <a:gd name="connsiteY0" fmla="*/ 0 h 91440"/>
                    <a:gd name="connsiteX1" fmla="*/ 0 w 325755"/>
                    <a:gd name="connsiteY1" fmla="*/ 87630 h 91440"/>
                    <a:gd name="connsiteX2" fmla="*/ 323850 w 325755"/>
                    <a:gd name="connsiteY2" fmla="*/ 91440 h 91440"/>
                    <a:gd name="connsiteX3" fmla="*/ 325755 w 325755"/>
                    <a:gd name="connsiteY3" fmla="*/ 1905 h 91440"/>
                    <a:gd name="connsiteX4" fmla="*/ 0 w 325755"/>
                    <a:gd name="connsiteY4" fmla="*/ 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5755" h="91440">
                      <a:moveTo>
                        <a:pt x="0" y="0"/>
                      </a:moveTo>
                      <a:lnTo>
                        <a:pt x="0" y="87630"/>
                      </a:lnTo>
                      <a:lnTo>
                        <a:pt x="323850" y="91440"/>
                      </a:lnTo>
                      <a:lnTo>
                        <a:pt x="325755" y="19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79646">
                    <a:lumMod val="75000"/>
                  </a:srgbClr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>
                  <a:outerShdw blurRad="50800" dist="25400" dir="2700000" sx="82000" sy="82000" algn="tl" rotWithShape="0">
                    <a:prstClr val="black">
                      <a:alpha val="48000"/>
                    </a:prst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Elipsa 32"/>
                <p:cNvSpPr/>
                <p:nvPr/>
              </p:nvSpPr>
              <p:spPr>
                <a:xfrm>
                  <a:off x="696036" y="156949"/>
                  <a:ext cx="18000" cy="36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Elipsa 33"/>
                <p:cNvSpPr/>
                <p:nvPr/>
              </p:nvSpPr>
              <p:spPr>
                <a:xfrm>
                  <a:off x="1018341" y="-382994"/>
                  <a:ext cx="14400" cy="14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Elipsa 34"/>
                <p:cNvSpPr/>
                <p:nvPr/>
              </p:nvSpPr>
              <p:spPr>
                <a:xfrm>
                  <a:off x="1079277" y="-501852"/>
                  <a:ext cx="14400" cy="14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Dowolny kształt 35"/>
                <p:cNvSpPr/>
                <p:nvPr/>
              </p:nvSpPr>
              <p:spPr>
                <a:xfrm>
                  <a:off x="1090168" y="-547565"/>
                  <a:ext cx="49530" cy="45719"/>
                </a:xfrm>
                <a:custGeom>
                  <a:avLst/>
                  <a:gdLst>
                    <a:gd name="connsiteX0" fmla="*/ 1299 w 66166"/>
                    <a:gd name="connsiteY0" fmla="*/ 46449 h 46489"/>
                    <a:gd name="connsiteX1" fmla="*/ 26064 w 66166"/>
                    <a:gd name="connsiteY1" fmla="*/ 2634 h 46489"/>
                    <a:gd name="connsiteX2" fmla="*/ 66069 w 66166"/>
                    <a:gd name="connsiteY2" fmla="*/ 10254 h 46489"/>
                    <a:gd name="connsiteX3" fmla="*/ 1299 w 66166"/>
                    <a:gd name="connsiteY3" fmla="*/ 46449 h 46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66" h="46489">
                      <a:moveTo>
                        <a:pt x="1299" y="46449"/>
                      </a:moveTo>
                      <a:cubicBezTo>
                        <a:pt x="-5369" y="45179"/>
                        <a:pt x="15269" y="8666"/>
                        <a:pt x="26064" y="2634"/>
                      </a:cubicBezTo>
                      <a:cubicBezTo>
                        <a:pt x="36859" y="-3398"/>
                        <a:pt x="63212" y="1682"/>
                        <a:pt x="66069" y="10254"/>
                      </a:cubicBezTo>
                      <a:cubicBezTo>
                        <a:pt x="68926" y="18826"/>
                        <a:pt x="7967" y="47719"/>
                        <a:pt x="1299" y="46449"/>
                      </a:cubicBezTo>
                      <a:close/>
                    </a:path>
                  </a:pathLst>
                </a:custGeom>
                <a:noFill/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Dowolny kształt 36"/>
                <p:cNvSpPr/>
                <p:nvPr/>
              </p:nvSpPr>
              <p:spPr>
                <a:xfrm>
                  <a:off x="504967" y="197893"/>
                  <a:ext cx="194310" cy="287232"/>
                </a:xfrm>
                <a:custGeom>
                  <a:avLst/>
                  <a:gdLst>
                    <a:gd name="connsiteX0" fmla="*/ 194310 w 194310"/>
                    <a:gd name="connsiteY0" fmla="*/ 0 h 287232"/>
                    <a:gd name="connsiteX1" fmla="*/ 169545 w 194310"/>
                    <a:gd name="connsiteY1" fmla="*/ 165735 h 287232"/>
                    <a:gd name="connsiteX2" fmla="*/ 137160 w 194310"/>
                    <a:gd name="connsiteY2" fmla="*/ 238125 h 287232"/>
                    <a:gd name="connsiteX3" fmla="*/ 53340 w 194310"/>
                    <a:gd name="connsiteY3" fmla="*/ 285750 h 287232"/>
                    <a:gd name="connsiteX4" fmla="*/ 0 w 194310"/>
                    <a:gd name="connsiteY4" fmla="*/ 270510 h 287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310" h="287232">
                      <a:moveTo>
                        <a:pt x="194310" y="0"/>
                      </a:moveTo>
                      <a:cubicBezTo>
                        <a:pt x="186690" y="63024"/>
                        <a:pt x="179070" y="126048"/>
                        <a:pt x="169545" y="165735"/>
                      </a:cubicBezTo>
                      <a:cubicBezTo>
                        <a:pt x="160020" y="205423"/>
                        <a:pt x="156527" y="218123"/>
                        <a:pt x="137160" y="238125"/>
                      </a:cubicBezTo>
                      <a:cubicBezTo>
                        <a:pt x="117793" y="258127"/>
                        <a:pt x="76200" y="280353"/>
                        <a:pt x="53340" y="285750"/>
                      </a:cubicBezTo>
                      <a:cubicBezTo>
                        <a:pt x="30480" y="291147"/>
                        <a:pt x="15240" y="280828"/>
                        <a:pt x="0" y="27051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Dowolny kształt 37"/>
                <p:cNvSpPr/>
                <p:nvPr/>
              </p:nvSpPr>
              <p:spPr>
                <a:xfrm>
                  <a:off x="484495" y="197893"/>
                  <a:ext cx="217170" cy="632460"/>
                </a:xfrm>
                <a:custGeom>
                  <a:avLst/>
                  <a:gdLst>
                    <a:gd name="connsiteX0" fmla="*/ 217170 w 217170"/>
                    <a:gd name="connsiteY0" fmla="*/ 0 h 632460"/>
                    <a:gd name="connsiteX1" fmla="*/ 171450 w 217170"/>
                    <a:gd name="connsiteY1" fmla="*/ 163830 h 632460"/>
                    <a:gd name="connsiteX2" fmla="*/ 121920 w 217170"/>
                    <a:gd name="connsiteY2" fmla="*/ 340995 h 632460"/>
                    <a:gd name="connsiteX3" fmla="*/ 80010 w 217170"/>
                    <a:gd name="connsiteY3" fmla="*/ 453390 h 632460"/>
                    <a:gd name="connsiteX4" fmla="*/ 0 w 217170"/>
                    <a:gd name="connsiteY4" fmla="*/ 632460 h 632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70" h="632460">
                      <a:moveTo>
                        <a:pt x="217170" y="0"/>
                      </a:moveTo>
                      <a:lnTo>
                        <a:pt x="171450" y="163830"/>
                      </a:lnTo>
                      <a:cubicBezTo>
                        <a:pt x="155575" y="220662"/>
                        <a:pt x="137160" y="292735"/>
                        <a:pt x="121920" y="340995"/>
                      </a:cubicBezTo>
                      <a:cubicBezTo>
                        <a:pt x="106680" y="389255"/>
                        <a:pt x="100330" y="404813"/>
                        <a:pt x="80010" y="453390"/>
                      </a:cubicBezTo>
                      <a:cubicBezTo>
                        <a:pt x="59690" y="501967"/>
                        <a:pt x="29845" y="567213"/>
                        <a:pt x="0" y="63246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" name="Grupa 38"/>
                <p:cNvGrpSpPr/>
                <p:nvPr/>
              </p:nvGrpSpPr>
              <p:grpSpPr>
                <a:xfrm>
                  <a:off x="163772" y="566382"/>
                  <a:ext cx="570961" cy="905679"/>
                  <a:chOff x="-1" y="0"/>
                  <a:chExt cx="570961" cy="905679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0" name="Dowolny kształt 59"/>
                  <p:cNvSpPr/>
                  <p:nvPr/>
                </p:nvSpPr>
                <p:spPr>
                  <a:xfrm>
                    <a:off x="-1" y="0"/>
                    <a:ext cx="570961" cy="905679"/>
                  </a:xfrm>
                  <a:custGeom>
                    <a:avLst/>
                    <a:gdLst>
                      <a:gd name="connsiteX0" fmla="*/ 27985 w 556592"/>
                      <a:gd name="connsiteY0" fmla="*/ 6 h 901078"/>
                      <a:gd name="connsiteX1" fmla="*/ 54655 w 556592"/>
                      <a:gd name="connsiteY1" fmla="*/ 53346 h 901078"/>
                      <a:gd name="connsiteX2" fmla="*/ 90850 w 556592"/>
                      <a:gd name="connsiteY2" fmla="*/ 78111 h 901078"/>
                      <a:gd name="connsiteX3" fmla="*/ 119425 w 556592"/>
                      <a:gd name="connsiteY3" fmla="*/ 112401 h 901078"/>
                      <a:gd name="connsiteX4" fmla="*/ 148000 w 556592"/>
                      <a:gd name="connsiteY4" fmla="*/ 142881 h 901078"/>
                      <a:gd name="connsiteX5" fmla="*/ 188005 w 556592"/>
                      <a:gd name="connsiteY5" fmla="*/ 171456 h 901078"/>
                      <a:gd name="connsiteX6" fmla="*/ 214675 w 556592"/>
                      <a:gd name="connsiteY6" fmla="*/ 186696 h 901078"/>
                      <a:gd name="connsiteX7" fmla="*/ 229915 w 556592"/>
                      <a:gd name="connsiteY7" fmla="*/ 177171 h 901078"/>
                      <a:gd name="connsiteX8" fmla="*/ 220390 w 556592"/>
                      <a:gd name="connsiteY8" fmla="*/ 144786 h 901078"/>
                      <a:gd name="connsiteX9" fmla="*/ 224200 w 556592"/>
                      <a:gd name="connsiteY9" fmla="*/ 106686 h 901078"/>
                      <a:gd name="connsiteX10" fmla="*/ 248965 w 556592"/>
                      <a:gd name="connsiteY10" fmla="*/ 87636 h 901078"/>
                      <a:gd name="connsiteX11" fmla="*/ 281350 w 556592"/>
                      <a:gd name="connsiteY11" fmla="*/ 99066 h 901078"/>
                      <a:gd name="connsiteX12" fmla="*/ 288970 w 556592"/>
                      <a:gd name="connsiteY12" fmla="*/ 133356 h 901078"/>
                      <a:gd name="connsiteX13" fmla="*/ 285160 w 556592"/>
                      <a:gd name="connsiteY13" fmla="*/ 167646 h 901078"/>
                      <a:gd name="connsiteX14" fmla="*/ 300400 w 556592"/>
                      <a:gd name="connsiteY14" fmla="*/ 175266 h 901078"/>
                      <a:gd name="connsiteX15" fmla="*/ 342310 w 556592"/>
                      <a:gd name="connsiteY15" fmla="*/ 152406 h 901078"/>
                      <a:gd name="connsiteX16" fmla="*/ 384220 w 556592"/>
                      <a:gd name="connsiteY16" fmla="*/ 140976 h 901078"/>
                      <a:gd name="connsiteX17" fmla="*/ 426130 w 556592"/>
                      <a:gd name="connsiteY17" fmla="*/ 102876 h 901078"/>
                      <a:gd name="connsiteX18" fmla="*/ 487090 w 556592"/>
                      <a:gd name="connsiteY18" fmla="*/ 60966 h 901078"/>
                      <a:gd name="connsiteX19" fmla="*/ 496615 w 556592"/>
                      <a:gd name="connsiteY19" fmla="*/ 19056 h 901078"/>
                      <a:gd name="connsiteX20" fmla="*/ 504235 w 556592"/>
                      <a:gd name="connsiteY20" fmla="*/ 41916 h 901078"/>
                      <a:gd name="connsiteX21" fmla="*/ 523285 w 556592"/>
                      <a:gd name="connsiteY21" fmla="*/ 17151 h 901078"/>
                      <a:gd name="connsiteX22" fmla="*/ 555670 w 556592"/>
                      <a:gd name="connsiteY22" fmla="*/ 19056 h 901078"/>
                      <a:gd name="connsiteX23" fmla="*/ 544240 w 556592"/>
                      <a:gd name="connsiteY23" fmla="*/ 51441 h 901078"/>
                      <a:gd name="connsiteX24" fmla="*/ 508045 w 556592"/>
                      <a:gd name="connsiteY24" fmla="*/ 76206 h 901078"/>
                      <a:gd name="connsiteX25" fmla="*/ 462325 w 556592"/>
                      <a:gd name="connsiteY25" fmla="*/ 123831 h 901078"/>
                      <a:gd name="connsiteX26" fmla="*/ 416605 w 556592"/>
                      <a:gd name="connsiteY26" fmla="*/ 169551 h 901078"/>
                      <a:gd name="connsiteX27" fmla="*/ 365170 w 556592"/>
                      <a:gd name="connsiteY27" fmla="*/ 220986 h 901078"/>
                      <a:gd name="connsiteX28" fmla="*/ 363265 w 556592"/>
                      <a:gd name="connsiteY28" fmla="*/ 280041 h 901078"/>
                      <a:gd name="connsiteX29" fmla="*/ 363265 w 556592"/>
                      <a:gd name="connsiteY29" fmla="*/ 348621 h 901078"/>
                      <a:gd name="connsiteX30" fmla="*/ 355645 w 556592"/>
                      <a:gd name="connsiteY30" fmla="*/ 405771 h 901078"/>
                      <a:gd name="connsiteX31" fmla="*/ 361360 w 556592"/>
                      <a:gd name="connsiteY31" fmla="*/ 480066 h 901078"/>
                      <a:gd name="connsiteX32" fmla="*/ 368980 w 556592"/>
                      <a:gd name="connsiteY32" fmla="*/ 550551 h 901078"/>
                      <a:gd name="connsiteX33" fmla="*/ 376600 w 556592"/>
                      <a:gd name="connsiteY33" fmla="*/ 632466 h 901078"/>
                      <a:gd name="connsiteX34" fmla="*/ 378505 w 556592"/>
                      <a:gd name="connsiteY34" fmla="*/ 716286 h 901078"/>
                      <a:gd name="connsiteX35" fmla="*/ 372790 w 556592"/>
                      <a:gd name="connsiteY35" fmla="*/ 800106 h 901078"/>
                      <a:gd name="connsiteX36" fmla="*/ 382315 w 556592"/>
                      <a:gd name="connsiteY36" fmla="*/ 857256 h 901078"/>
                      <a:gd name="connsiteX37" fmla="*/ 357550 w 556592"/>
                      <a:gd name="connsiteY37" fmla="*/ 872496 h 901078"/>
                      <a:gd name="connsiteX38" fmla="*/ 342310 w 556592"/>
                      <a:gd name="connsiteY38" fmla="*/ 862971 h 901078"/>
                      <a:gd name="connsiteX39" fmla="*/ 338500 w 556592"/>
                      <a:gd name="connsiteY39" fmla="*/ 815346 h 901078"/>
                      <a:gd name="connsiteX40" fmla="*/ 344215 w 556592"/>
                      <a:gd name="connsiteY40" fmla="*/ 775341 h 901078"/>
                      <a:gd name="connsiteX41" fmla="*/ 327070 w 556592"/>
                      <a:gd name="connsiteY41" fmla="*/ 718191 h 901078"/>
                      <a:gd name="connsiteX42" fmla="*/ 328975 w 556592"/>
                      <a:gd name="connsiteY42" fmla="*/ 680091 h 901078"/>
                      <a:gd name="connsiteX43" fmla="*/ 328975 w 556592"/>
                      <a:gd name="connsiteY43" fmla="*/ 647706 h 901078"/>
                      <a:gd name="connsiteX44" fmla="*/ 306115 w 556592"/>
                      <a:gd name="connsiteY44" fmla="*/ 577221 h 901078"/>
                      <a:gd name="connsiteX45" fmla="*/ 290875 w 556592"/>
                      <a:gd name="connsiteY45" fmla="*/ 539121 h 901078"/>
                      <a:gd name="connsiteX46" fmla="*/ 279445 w 556592"/>
                      <a:gd name="connsiteY46" fmla="*/ 609606 h 901078"/>
                      <a:gd name="connsiteX47" fmla="*/ 273730 w 556592"/>
                      <a:gd name="connsiteY47" fmla="*/ 683901 h 901078"/>
                      <a:gd name="connsiteX48" fmla="*/ 281350 w 556592"/>
                      <a:gd name="connsiteY48" fmla="*/ 765816 h 901078"/>
                      <a:gd name="connsiteX49" fmla="*/ 268015 w 556592"/>
                      <a:gd name="connsiteY49" fmla="*/ 811536 h 901078"/>
                      <a:gd name="connsiteX50" fmla="*/ 273730 w 556592"/>
                      <a:gd name="connsiteY50" fmla="*/ 847731 h 901078"/>
                      <a:gd name="connsiteX51" fmla="*/ 269920 w 556592"/>
                      <a:gd name="connsiteY51" fmla="*/ 882021 h 901078"/>
                      <a:gd name="connsiteX52" fmla="*/ 237535 w 556592"/>
                      <a:gd name="connsiteY52" fmla="*/ 901071 h 901078"/>
                      <a:gd name="connsiteX53" fmla="*/ 218485 w 556592"/>
                      <a:gd name="connsiteY53" fmla="*/ 880116 h 901078"/>
                      <a:gd name="connsiteX54" fmla="*/ 239440 w 556592"/>
                      <a:gd name="connsiteY54" fmla="*/ 817251 h 901078"/>
                      <a:gd name="connsiteX55" fmla="*/ 228010 w 556592"/>
                      <a:gd name="connsiteY55" fmla="*/ 760101 h 901078"/>
                      <a:gd name="connsiteX56" fmla="*/ 218485 w 556592"/>
                      <a:gd name="connsiteY56" fmla="*/ 714381 h 901078"/>
                      <a:gd name="connsiteX57" fmla="*/ 226105 w 556592"/>
                      <a:gd name="connsiteY57" fmla="*/ 687711 h 901078"/>
                      <a:gd name="connsiteX58" fmla="*/ 216580 w 556592"/>
                      <a:gd name="connsiteY58" fmla="*/ 582936 h 901078"/>
                      <a:gd name="connsiteX59" fmla="*/ 201340 w 556592"/>
                      <a:gd name="connsiteY59" fmla="*/ 525786 h 901078"/>
                      <a:gd name="connsiteX60" fmla="*/ 208960 w 556592"/>
                      <a:gd name="connsiteY60" fmla="*/ 476256 h 901078"/>
                      <a:gd name="connsiteX61" fmla="*/ 208960 w 556592"/>
                      <a:gd name="connsiteY61" fmla="*/ 405771 h 901078"/>
                      <a:gd name="connsiteX62" fmla="*/ 193720 w 556592"/>
                      <a:gd name="connsiteY62" fmla="*/ 358146 h 901078"/>
                      <a:gd name="connsiteX63" fmla="*/ 188005 w 556592"/>
                      <a:gd name="connsiteY63" fmla="*/ 291471 h 901078"/>
                      <a:gd name="connsiteX64" fmla="*/ 186100 w 556592"/>
                      <a:gd name="connsiteY64" fmla="*/ 270516 h 901078"/>
                      <a:gd name="connsiteX65" fmla="*/ 134665 w 556592"/>
                      <a:gd name="connsiteY65" fmla="*/ 198126 h 901078"/>
                      <a:gd name="connsiteX66" fmla="*/ 94660 w 556592"/>
                      <a:gd name="connsiteY66" fmla="*/ 160026 h 901078"/>
                      <a:gd name="connsiteX67" fmla="*/ 58465 w 556592"/>
                      <a:gd name="connsiteY67" fmla="*/ 108591 h 901078"/>
                      <a:gd name="connsiteX68" fmla="*/ 35605 w 556592"/>
                      <a:gd name="connsiteY68" fmla="*/ 70491 h 901078"/>
                      <a:gd name="connsiteX69" fmla="*/ 1315 w 556592"/>
                      <a:gd name="connsiteY69" fmla="*/ 49536 h 901078"/>
                      <a:gd name="connsiteX70" fmla="*/ 27985 w 556592"/>
                      <a:gd name="connsiteY70" fmla="*/ 6 h 901078"/>
                      <a:gd name="connsiteX0" fmla="*/ 42354 w 570961"/>
                      <a:gd name="connsiteY0" fmla="*/ 4607 h 905679"/>
                      <a:gd name="connsiteX1" fmla="*/ 69024 w 570961"/>
                      <a:gd name="connsiteY1" fmla="*/ 57947 h 905679"/>
                      <a:gd name="connsiteX2" fmla="*/ 105219 w 570961"/>
                      <a:gd name="connsiteY2" fmla="*/ 82712 h 905679"/>
                      <a:gd name="connsiteX3" fmla="*/ 133794 w 570961"/>
                      <a:gd name="connsiteY3" fmla="*/ 117002 h 905679"/>
                      <a:gd name="connsiteX4" fmla="*/ 162369 w 570961"/>
                      <a:gd name="connsiteY4" fmla="*/ 147482 h 905679"/>
                      <a:gd name="connsiteX5" fmla="*/ 202374 w 570961"/>
                      <a:gd name="connsiteY5" fmla="*/ 176057 h 905679"/>
                      <a:gd name="connsiteX6" fmla="*/ 229044 w 570961"/>
                      <a:gd name="connsiteY6" fmla="*/ 191297 h 905679"/>
                      <a:gd name="connsiteX7" fmla="*/ 244284 w 570961"/>
                      <a:gd name="connsiteY7" fmla="*/ 181772 h 905679"/>
                      <a:gd name="connsiteX8" fmla="*/ 234759 w 570961"/>
                      <a:gd name="connsiteY8" fmla="*/ 149387 h 905679"/>
                      <a:gd name="connsiteX9" fmla="*/ 238569 w 570961"/>
                      <a:gd name="connsiteY9" fmla="*/ 111287 h 905679"/>
                      <a:gd name="connsiteX10" fmla="*/ 263334 w 570961"/>
                      <a:gd name="connsiteY10" fmla="*/ 92237 h 905679"/>
                      <a:gd name="connsiteX11" fmla="*/ 295719 w 570961"/>
                      <a:gd name="connsiteY11" fmla="*/ 103667 h 905679"/>
                      <a:gd name="connsiteX12" fmla="*/ 303339 w 570961"/>
                      <a:gd name="connsiteY12" fmla="*/ 137957 h 905679"/>
                      <a:gd name="connsiteX13" fmla="*/ 299529 w 570961"/>
                      <a:gd name="connsiteY13" fmla="*/ 172247 h 905679"/>
                      <a:gd name="connsiteX14" fmla="*/ 314769 w 570961"/>
                      <a:gd name="connsiteY14" fmla="*/ 179867 h 905679"/>
                      <a:gd name="connsiteX15" fmla="*/ 356679 w 570961"/>
                      <a:gd name="connsiteY15" fmla="*/ 157007 h 905679"/>
                      <a:gd name="connsiteX16" fmla="*/ 398589 w 570961"/>
                      <a:gd name="connsiteY16" fmla="*/ 145577 h 905679"/>
                      <a:gd name="connsiteX17" fmla="*/ 440499 w 570961"/>
                      <a:gd name="connsiteY17" fmla="*/ 107477 h 905679"/>
                      <a:gd name="connsiteX18" fmla="*/ 501459 w 570961"/>
                      <a:gd name="connsiteY18" fmla="*/ 65567 h 905679"/>
                      <a:gd name="connsiteX19" fmla="*/ 510984 w 570961"/>
                      <a:gd name="connsiteY19" fmla="*/ 23657 h 905679"/>
                      <a:gd name="connsiteX20" fmla="*/ 518604 w 570961"/>
                      <a:gd name="connsiteY20" fmla="*/ 46517 h 905679"/>
                      <a:gd name="connsiteX21" fmla="*/ 537654 w 570961"/>
                      <a:gd name="connsiteY21" fmla="*/ 21752 h 905679"/>
                      <a:gd name="connsiteX22" fmla="*/ 570039 w 570961"/>
                      <a:gd name="connsiteY22" fmla="*/ 23657 h 905679"/>
                      <a:gd name="connsiteX23" fmla="*/ 558609 w 570961"/>
                      <a:gd name="connsiteY23" fmla="*/ 56042 h 905679"/>
                      <a:gd name="connsiteX24" fmla="*/ 522414 w 570961"/>
                      <a:gd name="connsiteY24" fmla="*/ 80807 h 905679"/>
                      <a:gd name="connsiteX25" fmla="*/ 476694 w 570961"/>
                      <a:gd name="connsiteY25" fmla="*/ 128432 h 905679"/>
                      <a:gd name="connsiteX26" fmla="*/ 430974 w 570961"/>
                      <a:gd name="connsiteY26" fmla="*/ 174152 h 905679"/>
                      <a:gd name="connsiteX27" fmla="*/ 379539 w 570961"/>
                      <a:gd name="connsiteY27" fmla="*/ 225587 h 905679"/>
                      <a:gd name="connsiteX28" fmla="*/ 377634 w 570961"/>
                      <a:gd name="connsiteY28" fmla="*/ 284642 h 905679"/>
                      <a:gd name="connsiteX29" fmla="*/ 377634 w 570961"/>
                      <a:gd name="connsiteY29" fmla="*/ 353222 h 905679"/>
                      <a:gd name="connsiteX30" fmla="*/ 370014 w 570961"/>
                      <a:gd name="connsiteY30" fmla="*/ 410372 h 905679"/>
                      <a:gd name="connsiteX31" fmla="*/ 375729 w 570961"/>
                      <a:gd name="connsiteY31" fmla="*/ 484667 h 905679"/>
                      <a:gd name="connsiteX32" fmla="*/ 383349 w 570961"/>
                      <a:gd name="connsiteY32" fmla="*/ 555152 h 905679"/>
                      <a:gd name="connsiteX33" fmla="*/ 390969 w 570961"/>
                      <a:gd name="connsiteY33" fmla="*/ 637067 h 905679"/>
                      <a:gd name="connsiteX34" fmla="*/ 392874 w 570961"/>
                      <a:gd name="connsiteY34" fmla="*/ 720887 h 905679"/>
                      <a:gd name="connsiteX35" fmla="*/ 387159 w 570961"/>
                      <a:gd name="connsiteY35" fmla="*/ 804707 h 905679"/>
                      <a:gd name="connsiteX36" fmla="*/ 396684 w 570961"/>
                      <a:gd name="connsiteY36" fmla="*/ 861857 h 905679"/>
                      <a:gd name="connsiteX37" fmla="*/ 371919 w 570961"/>
                      <a:gd name="connsiteY37" fmla="*/ 877097 h 905679"/>
                      <a:gd name="connsiteX38" fmla="*/ 356679 w 570961"/>
                      <a:gd name="connsiteY38" fmla="*/ 867572 h 905679"/>
                      <a:gd name="connsiteX39" fmla="*/ 352869 w 570961"/>
                      <a:gd name="connsiteY39" fmla="*/ 819947 h 905679"/>
                      <a:gd name="connsiteX40" fmla="*/ 358584 w 570961"/>
                      <a:gd name="connsiteY40" fmla="*/ 779942 h 905679"/>
                      <a:gd name="connsiteX41" fmla="*/ 341439 w 570961"/>
                      <a:gd name="connsiteY41" fmla="*/ 722792 h 905679"/>
                      <a:gd name="connsiteX42" fmla="*/ 343344 w 570961"/>
                      <a:gd name="connsiteY42" fmla="*/ 684692 h 905679"/>
                      <a:gd name="connsiteX43" fmla="*/ 343344 w 570961"/>
                      <a:gd name="connsiteY43" fmla="*/ 652307 h 905679"/>
                      <a:gd name="connsiteX44" fmla="*/ 320484 w 570961"/>
                      <a:gd name="connsiteY44" fmla="*/ 581822 h 905679"/>
                      <a:gd name="connsiteX45" fmla="*/ 305244 w 570961"/>
                      <a:gd name="connsiteY45" fmla="*/ 543722 h 905679"/>
                      <a:gd name="connsiteX46" fmla="*/ 293814 w 570961"/>
                      <a:gd name="connsiteY46" fmla="*/ 614207 h 905679"/>
                      <a:gd name="connsiteX47" fmla="*/ 288099 w 570961"/>
                      <a:gd name="connsiteY47" fmla="*/ 688502 h 905679"/>
                      <a:gd name="connsiteX48" fmla="*/ 295719 w 570961"/>
                      <a:gd name="connsiteY48" fmla="*/ 770417 h 905679"/>
                      <a:gd name="connsiteX49" fmla="*/ 282384 w 570961"/>
                      <a:gd name="connsiteY49" fmla="*/ 816137 h 905679"/>
                      <a:gd name="connsiteX50" fmla="*/ 288099 w 570961"/>
                      <a:gd name="connsiteY50" fmla="*/ 852332 h 905679"/>
                      <a:gd name="connsiteX51" fmla="*/ 284289 w 570961"/>
                      <a:gd name="connsiteY51" fmla="*/ 886622 h 905679"/>
                      <a:gd name="connsiteX52" fmla="*/ 251904 w 570961"/>
                      <a:gd name="connsiteY52" fmla="*/ 905672 h 905679"/>
                      <a:gd name="connsiteX53" fmla="*/ 232854 w 570961"/>
                      <a:gd name="connsiteY53" fmla="*/ 884717 h 905679"/>
                      <a:gd name="connsiteX54" fmla="*/ 253809 w 570961"/>
                      <a:gd name="connsiteY54" fmla="*/ 821852 h 905679"/>
                      <a:gd name="connsiteX55" fmla="*/ 242379 w 570961"/>
                      <a:gd name="connsiteY55" fmla="*/ 764702 h 905679"/>
                      <a:gd name="connsiteX56" fmla="*/ 232854 w 570961"/>
                      <a:gd name="connsiteY56" fmla="*/ 718982 h 905679"/>
                      <a:gd name="connsiteX57" fmla="*/ 240474 w 570961"/>
                      <a:gd name="connsiteY57" fmla="*/ 692312 h 905679"/>
                      <a:gd name="connsiteX58" fmla="*/ 230949 w 570961"/>
                      <a:gd name="connsiteY58" fmla="*/ 587537 h 905679"/>
                      <a:gd name="connsiteX59" fmla="*/ 215709 w 570961"/>
                      <a:gd name="connsiteY59" fmla="*/ 530387 h 905679"/>
                      <a:gd name="connsiteX60" fmla="*/ 223329 w 570961"/>
                      <a:gd name="connsiteY60" fmla="*/ 480857 h 905679"/>
                      <a:gd name="connsiteX61" fmla="*/ 223329 w 570961"/>
                      <a:gd name="connsiteY61" fmla="*/ 410372 h 905679"/>
                      <a:gd name="connsiteX62" fmla="*/ 208089 w 570961"/>
                      <a:gd name="connsiteY62" fmla="*/ 362747 h 905679"/>
                      <a:gd name="connsiteX63" fmla="*/ 202374 w 570961"/>
                      <a:gd name="connsiteY63" fmla="*/ 296072 h 905679"/>
                      <a:gd name="connsiteX64" fmla="*/ 200469 w 570961"/>
                      <a:gd name="connsiteY64" fmla="*/ 275117 h 905679"/>
                      <a:gd name="connsiteX65" fmla="*/ 149034 w 570961"/>
                      <a:gd name="connsiteY65" fmla="*/ 202727 h 905679"/>
                      <a:gd name="connsiteX66" fmla="*/ 109029 w 570961"/>
                      <a:gd name="connsiteY66" fmla="*/ 164627 h 905679"/>
                      <a:gd name="connsiteX67" fmla="*/ 72834 w 570961"/>
                      <a:gd name="connsiteY67" fmla="*/ 113192 h 905679"/>
                      <a:gd name="connsiteX68" fmla="*/ 49974 w 570961"/>
                      <a:gd name="connsiteY68" fmla="*/ 75092 h 905679"/>
                      <a:gd name="connsiteX69" fmla="*/ 15684 w 570961"/>
                      <a:gd name="connsiteY69" fmla="*/ 54137 h 905679"/>
                      <a:gd name="connsiteX70" fmla="*/ 1026 w 570961"/>
                      <a:gd name="connsiteY70" fmla="*/ 8411 h 905679"/>
                      <a:gd name="connsiteX71" fmla="*/ 42354 w 570961"/>
                      <a:gd name="connsiteY71" fmla="*/ 4607 h 90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570961" h="905679">
                        <a:moveTo>
                          <a:pt x="42354" y="4607"/>
                        </a:moveTo>
                        <a:cubicBezTo>
                          <a:pt x="53687" y="12863"/>
                          <a:pt x="58547" y="44930"/>
                          <a:pt x="69024" y="57947"/>
                        </a:cubicBezTo>
                        <a:cubicBezTo>
                          <a:pt x="79501" y="70964"/>
                          <a:pt x="94424" y="72870"/>
                          <a:pt x="105219" y="82712"/>
                        </a:cubicBezTo>
                        <a:cubicBezTo>
                          <a:pt x="116014" y="92554"/>
                          <a:pt x="124269" y="106207"/>
                          <a:pt x="133794" y="117002"/>
                        </a:cubicBezTo>
                        <a:cubicBezTo>
                          <a:pt x="143319" y="127797"/>
                          <a:pt x="150939" y="137640"/>
                          <a:pt x="162369" y="147482"/>
                        </a:cubicBezTo>
                        <a:cubicBezTo>
                          <a:pt x="173799" y="157324"/>
                          <a:pt x="191262" y="168755"/>
                          <a:pt x="202374" y="176057"/>
                        </a:cubicBezTo>
                        <a:cubicBezTo>
                          <a:pt x="213487" y="183360"/>
                          <a:pt x="222059" y="190345"/>
                          <a:pt x="229044" y="191297"/>
                        </a:cubicBezTo>
                        <a:cubicBezTo>
                          <a:pt x="236029" y="192249"/>
                          <a:pt x="243332" y="188757"/>
                          <a:pt x="244284" y="181772"/>
                        </a:cubicBezTo>
                        <a:cubicBezTo>
                          <a:pt x="245236" y="174787"/>
                          <a:pt x="235712" y="161135"/>
                          <a:pt x="234759" y="149387"/>
                        </a:cubicBezTo>
                        <a:cubicBezTo>
                          <a:pt x="233807" y="137640"/>
                          <a:pt x="233806" y="120812"/>
                          <a:pt x="238569" y="111287"/>
                        </a:cubicBezTo>
                        <a:cubicBezTo>
                          <a:pt x="243332" y="101762"/>
                          <a:pt x="253809" y="93507"/>
                          <a:pt x="263334" y="92237"/>
                        </a:cubicBezTo>
                        <a:cubicBezTo>
                          <a:pt x="272859" y="90967"/>
                          <a:pt x="289052" y="96047"/>
                          <a:pt x="295719" y="103667"/>
                        </a:cubicBezTo>
                        <a:cubicBezTo>
                          <a:pt x="302386" y="111287"/>
                          <a:pt x="302704" y="126527"/>
                          <a:pt x="303339" y="137957"/>
                        </a:cubicBezTo>
                        <a:cubicBezTo>
                          <a:pt x="303974" y="149387"/>
                          <a:pt x="297624" y="165262"/>
                          <a:pt x="299529" y="172247"/>
                        </a:cubicBezTo>
                        <a:cubicBezTo>
                          <a:pt x="301434" y="179232"/>
                          <a:pt x="305244" y="182407"/>
                          <a:pt x="314769" y="179867"/>
                        </a:cubicBezTo>
                        <a:cubicBezTo>
                          <a:pt x="324294" y="177327"/>
                          <a:pt x="342709" y="162722"/>
                          <a:pt x="356679" y="157007"/>
                        </a:cubicBezTo>
                        <a:cubicBezTo>
                          <a:pt x="370649" y="151292"/>
                          <a:pt x="384619" y="153832"/>
                          <a:pt x="398589" y="145577"/>
                        </a:cubicBezTo>
                        <a:cubicBezTo>
                          <a:pt x="412559" y="137322"/>
                          <a:pt x="423354" y="120812"/>
                          <a:pt x="440499" y="107477"/>
                        </a:cubicBezTo>
                        <a:cubicBezTo>
                          <a:pt x="457644" y="94142"/>
                          <a:pt x="489712" y="79537"/>
                          <a:pt x="501459" y="65567"/>
                        </a:cubicBezTo>
                        <a:cubicBezTo>
                          <a:pt x="513206" y="51597"/>
                          <a:pt x="508127" y="26832"/>
                          <a:pt x="510984" y="23657"/>
                        </a:cubicBezTo>
                        <a:cubicBezTo>
                          <a:pt x="513841" y="20482"/>
                          <a:pt x="514159" y="46835"/>
                          <a:pt x="518604" y="46517"/>
                        </a:cubicBezTo>
                        <a:cubicBezTo>
                          <a:pt x="523049" y="46199"/>
                          <a:pt x="529082" y="25562"/>
                          <a:pt x="537654" y="21752"/>
                        </a:cubicBezTo>
                        <a:cubicBezTo>
                          <a:pt x="546227" y="17942"/>
                          <a:pt x="566547" y="17942"/>
                          <a:pt x="570039" y="23657"/>
                        </a:cubicBezTo>
                        <a:cubicBezTo>
                          <a:pt x="573531" y="29372"/>
                          <a:pt x="566546" y="46517"/>
                          <a:pt x="558609" y="56042"/>
                        </a:cubicBezTo>
                        <a:cubicBezTo>
                          <a:pt x="550672" y="65567"/>
                          <a:pt x="536067" y="68742"/>
                          <a:pt x="522414" y="80807"/>
                        </a:cubicBezTo>
                        <a:cubicBezTo>
                          <a:pt x="508761" y="92872"/>
                          <a:pt x="491934" y="112875"/>
                          <a:pt x="476694" y="128432"/>
                        </a:cubicBezTo>
                        <a:cubicBezTo>
                          <a:pt x="461454" y="143989"/>
                          <a:pt x="430974" y="174152"/>
                          <a:pt x="430974" y="174152"/>
                        </a:cubicBezTo>
                        <a:cubicBezTo>
                          <a:pt x="414782" y="190344"/>
                          <a:pt x="388429" y="207172"/>
                          <a:pt x="379539" y="225587"/>
                        </a:cubicBezTo>
                        <a:cubicBezTo>
                          <a:pt x="370649" y="244002"/>
                          <a:pt x="377951" y="263370"/>
                          <a:pt x="377634" y="284642"/>
                        </a:cubicBezTo>
                        <a:cubicBezTo>
                          <a:pt x="377317" y="305914"/>
                          <a:pt x="378904" y="332267"/>
                          <a:pt x="377634" y="353222"/>
                        </a:cubicBezTo>
                        <a:cubicBezTo>
                          <a:pt x="376364" y="374177"/>
                          <a:pt x="370332" y="388465"/>
                          <a:pt x="370014" y="410372"/>
                        </a:cubicBezTo>
                        <a:cubicBezTo>
                          <a:pt x="369697" y="432280"/>
                          <a:pt x="373507" y="460537"/>
                          <a:pt x="375729" y="484667"/>
                        </a:cubicBezTo>
                        <a:cubicBezTo>
                          <a:pt x="377951" y="508797"/>
                          <a:pt x="380809" y="529752"/>
                          <a:pt x="383349" y="555152"/>
                        </a:cubicBezTo>
                        <a:cubicBezTo>
                          <a:pt x="385889" y="580552"/>
                          <a:pt x="389382" y="609445"/>
                          <a:pt x="390969" y="637067"/>
                        </a:cubicBezTo>
                        <a:cubicBezTo>
                          <a:pt x="392556" y="664689"/>
                          <a:pt x="393509" y="692947"/>
                          <a:pt x="392874" y="720887"/>
                        </a:cubicBezTo>
                        <a:cubicBezTo>
                          <a:pt x="392239" y="748827"/>
                          <a:pt x="386524" y="781212"/>
                          <a:pt x="387159" y="804707"/>
                        </a:cubicBezTo>
                        <a:cubicBezTo>
                          <a:pt x="387794" y="828202"/>
                          <a:pt x="399224" y="849792"/>
                          <a:pt x="396684" y="861857"/>
                        </a:cubicBezTo>
                        <a:cubicBezTo>
                          <a:pt x="394144" y="873922"/>
                          <a:pt x="378587" y="876145"/>
                          <a:pt x="371919" y="877097"/>
                        </a:cubicBezTo>
                        <a:cubicBezTo>
                          <a:pt x="365252" y="878050"/>
                          <a:pt x="359854" y="877097"/>
                          <a:pt x="356679" y="867572"/>
                        </a:cubicBezTo>
                        <a:cubicBezTo>
                          <a:pt x="353504" y="858047"/>
                          <a:pt x="352552" y="834552"/>
                          <a:pt x="352869" y="819947"/>
                        </a:cubicBezTo>
                        <a:cubicBezTo>
                          <a:pt x="353187" y="805342"/>
                          <a:pt x="360489" y="796134"/>
                          <a:pt x="358584" y="779942"/>
                        </a:cubicBezTo>
                        <a:cubicBezTo>
                          <a:pt x="356679" y="763750"/>
                          <a:pt x="343979" y="738667"/>
                          <a:pt x="341439" y="722792"/>
                        </a:cubicBezTo>
                        <a:cubicBezTo>
                          <a:pt x="338899" y="706917"/>
                          <a:pt x="343027" y="696439"/>
                          <a:pt x="343344" y="684692"/>
                        </a:cubicBezTo>
                        <a:cubicBezTo>
                          <a:pt x="343661" y="672945"/>
                          <a:pt x="347154" y="669452"/>
                          <a:pt x="343344" y="652307"/>
                        </a:cubicBezTo>
                        <a:cubicBezTo>
                          <a:pt x="339534" y="635162"/>
                          <a:pt x="326834" y="599919"/>
                          <a:pt x="320484" y="581822"/>
                        </a:cubicBezTo>
                        <a:cubicBezTo>
                          <a:pt x="314134" y="563725"/>
                          <a:pt x="309689" y="538325"/>
                          <a:pt x="305244" y="543722"/>
                        </a:cubicBezTo>
                        <a:cubicBezTo>
                          <a:pt x="300799" y="549120"/>
                          <a:pt x="296671" y="590077"/>
                          <a:pt x="293814" y="614207"/>
                        </a:cubicBezTo>
                        <a:cubicBezTo>
                          <a:pt x="290957" y="638337"/>
                          <a:pt x="287782" y="662467"/>
                          <a:pt x="288099" y="688502"/>
                        </a:cubicBezTo>
                        <a:cubicBezTo>
                          <a:pt x="288416" y="714537"/>
                          <a:pt x="296671" y="749145"/>
                          <a:pt x="295719" y="770417"/>
                        </a:cubicBezTo>
                        <a:cubicBezTo>
                          <a:pt x="294767" y="791689"/>
                          <a:pt x="283654" y="802485"/>
                          <a:pt x="282384" y="816137"/>
                        </a:cubicBezTo>
                        <a:cubicBezTo>
                          <a:pt x="281114" y="829789"/>
                          <a:pt x="287782" y="840585"/>
                          <a:pt x="288099" y="852332"/>
                        </a:cubicBezTo>
                        <a:cubicBezTo>
                          <a:pt x="288416" y="864079"/>
                          <a:pt x="290322" y="877732"/>
                          <a:pt x="284289" y="886622"/>
                        </a:cubicBezTo>
                        <a:cubicBezTo>
                          <a:pt x="278256" y="895512"/>
                          <a:pt x="260476" y="905989"/>
                          <a:pt x="251904" y="905672"/>
                        </a:cubicBezTo>
                        <a:cubicBezTo>
                          <a:pt x="243332" y="905355"/>
                          <a:pt x="232537" y="898687"/>
                          <a:pt x="232854" y="884717"/>
                        </a:cubicBezTo>
                        <a:cubicBezTo>
                          <a:pt x="233171" y="870747"/>
                          <a:pt x="252222" y="841855"/>
                          <a:pt x="253809" y="821852"/>
                        </a:cubicBezTo>
                        <a:cubicBezTo>
                          <a:pt x="255397" y="801850"/>
                          <a:pt x="245871" y="781847"/>
                          <a:pt x="242379" y="764702"/>
                        </a:cubicBezTo>
                        <a:cubicBezTo>
                          <a:pt x="238887" y="747557"/>
                          <a:pt x="233171" y="731047"/>
                          <a:pt x="232854" y="718982"/>
                        </a:cubicBezTo>
                        <a:cubicBezTo>
                          <a:pt x="232537" y="706917"/>
                          <a:pt x="240792" y="714220"/>
                          <a:pt x="240474" y="692312"/>
                        </a:cubicBezTo>
                        <a:cubicBezTo>
                          <a:pt x="240157" y="670405"/>
                          <a:pt x="235077" y="614525"/>
                          <a:pt x="230949" y="587537"/>
                        </a:cubicBezTo>
                        <a:cubicBezTo>
                          <a:pt x="226821" y="560549"/>
                          <a:pt x="216979" y="548167"/>
                          <a:pt x="215709" y="530387"/>
                        </a:cubicBezTo>
                        <a:cubicBezTo>
                          <a:pt x="214439" y="512607"/>
                          <a:pt x="222059" y="500859"/>
                          <a:pt x="223329" y="480857"/>
                        </a:cubicBezTo>
                        <a:cubicBezTo>
                          <a:pt x="224599" y="460855"/>
                          <a:pt x="225869" y="430057"/>
                          <a:pt x="223329" y="410372"/>
                        </a:cubicBezTo>
                        <a:cubicBezTo>
                          <a:pt x="220789" y="390687"/>
                          <a:pt x="211581" y="381797"/>
                          <a:pt x="208089" y="362747"/>
                        </a:cubicBezTo>
                        <a:cubicBezTo>
                          <a:pt x="204597" y="343697"/>
                          <a:pt x="203644" y="310677"/>
                          <a:pt x="202374" y="296072"/>
                        </a:cubicBezTo>
                        <a:cubicBezTo>
                          <a:pt x="201104" y="281467"/>
                          <a:pt x="209359" y="290674"/>
                          <a:pt x="200469" y="275117"/>
                        </a:cubicBezTo>
                        <a:cubicBezTo>
                          <a:pt x="191579" y="259560"/>
                          <a:pt x="164274" y="221142"/>
                          <a:pt x="149034" y="202727"/>
                        </a:cubicBezTo>
                        <a:cubicBezTo>
                          <a:pt x="133794" y="184312"/>
                          <a:pt x="121729" y="179549"/>
                          <a:pt x="109029" y="164627"/>
                        </a:cubicBezTo>
                        <a:cubicBezTo>
                          <a:pt x="96329" y="149705"/>
                          <a:pt x="82676" y="128114"/>
                          <a:pt x="72834" y="113192"/>
                        </a:cubicBezTo>
                        <a:cubicBezTo>
                          <a:pt x="62992" y="98270"/>
                          <a:pt x="59499" y="84934"/>
                          <a:pt x="49974" y="75092"/>
                        </a:cubicBezTo>
                        <a:cubicBezTo>
                          <a:pt x="40449" y="65250"/>
                          <a:pt x="23842" y="65250"/>
                          <a:pt x="15684" y="54137"/>
                        </a:cubicBezTo>
                        <a:cubicBezTo>
                          <a:pt x="7526" y="43024"/>
                          <a:pt x="-3419" y="16666"/>
                          <a:pt x="1026" y="8411"/>
                        </a:cubicBezTo>
                        <a:cubicBezTo>
                          <a:pt x="5471" y="156"/>
                          <a:pt x="31021" y="-3649"/>
                          <a:pt x="42354" y="4607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Dowolny kształt 60"/>
                  <p:cNvSpPr/>
                  <p:nvPr/>
                </p:nvSpPr>
                <p:spPr>
                  <a:xfrm>
                    <a:off x="207645" y="190500"/>
                    <a:ext cx="31664" cy="231873"/>
                  </a:xfrm>
                  <a:custGeom>
                    <a:avLst/>
                    <a:gdLst>
                      <a:gd name="connsiteX0" fmla="*/ 24006 w 31664"/>
                      <a:gd name="connsiteY0" fmla="*/ 12 h 231873"/>
                      <a:gd name="connsiteX1" fmla="*/ 1146 w 31664"/>
                      <a:gd name="connsiteY1" fmla="*/ 87642 h 231873"/>
                      <a:gd name="connsiteX2" fmla="*/ 4956 w 31664"/>
                      <a:gd name="connsiteY2" fmla="*/ 171462 h 231873"/>
                      <a:gd name="connsiteX3" fmla="*/ 18291 w 31664"/>
                      <a:gd name="connsiteY3" fmla="*/ 230517 h 231873"/>
                      <a:gd name="connsiteX4" fmla="*/ 31626 w 31664"/>
                      <a:gd name="connsiteY4" fmla="*/ 209562 h 231873"/>
                      <a:gd name="connsiteX5" fmla="*/ 22101 w 31664"/>
                      <a:gd name="connsiteY5" fmla="*/ 171462 h 231873"/>
                      <a:gd name="connsiteX6" fmla="*/ 14481 w 31664"/>
                      <a:gd name="connsiteY6" fmla="*/ 81927 h 231873"/>
                      <a:gd name="connsiteX7" fmla="*/ 24006 w 31664"/>
                      <a:gd name="connsiteY7" fmla="*/ 12 h 2318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64" h="231873">
                        <a:moveTo>
                          <a:pt x="24006" y="12"/>
                        </a:moveTo>
                        <a:cubicBezTo>
                          <a:pt x="21783" y="965"/>
                          <a:pt x="4321" y="59067"/>
                          <a:pt x="1146" y="87642"/>
                        </a:cubicBezTo>
                        <a:cubicBezTo>
                          <a:pt x="-2029" y="116217"/>
                          <a:pt x="2099" y="147650"/>
                          <a:pt x="4956" y="171462"/>
                        </a:cubicBezTo>
                        <a:cubicBezTo>
                          <a:pt x="7813" y="195274"/>
                          <a:pt x="13846" y="224167"/>
                          <a:pt x="18291" y="230517"/>
                        </a:cubicBezTo>
                        <a:cubicBezTo>
                          <a:pt x="22736" y="236867"/>
                          <a:pt x="30991" y="219404"/>
                          <a:pt x="31626" y="209562"/>
                        </a:cubicBezTo>
                        <a:cubicBezTo>
                          <a:pt x="32261" y="199720"/>
                          <a:pt x="24958" y="192734"/>
                          <a:pt x="22101" y="171462"/>
                        </a:cubicBezTo>
                        <a:cubicBezTo>
                          <a:pt x="19244" y="150190"/>
                          <a:pt x="10036" y="111772"/>
                          <a:pt x="14481" y="81927"/>
                        </a:cubicBezTo>
                        <a:cubicBezTo>
                          <a:pt x="18926" y="52082"/>
                          <a:pt x="26229" y="-941"/>
                          <a:pt x="24006" y="12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Dowolny kształt 61"/>
                  <p:cNvSpPr/>
                  <p:nvPr/>
                </p:nvSpPr>
                <p:spPr>
                  <a:xfrm>
                    <a:off x="228600" y="426720"/>
                    <a:ext cx="83820" cy="120015"/>
                  </a:xfrm>
                  <a:custGeom>
                    <a:avLst/>
                    <a:gdLst>
                      <a:gd name="connsiteX0" fmla="*/ 813 w 84378"/>
                      <a:gd name="connsiteY0" fmla="*/ 108 h 120326"/>
                      <a:gd name="connsiteX1" fmla="*/ 37008 w 84378"/>
                      <a:gd name="connsiteY1" fmla="*/ 57258 h 120326"/>
                      <a:gd name="connsiteX2" fmla="*/ 80823 w 84378"/>
                      <a:gd name="connsiteY2" fmla="*/ 101073 h 120326"/>
                      <a:gd name="connsiteX3" fmla="*/ 78918 w 84378"/>
                      <a:gd name="connsiteY3" fmla="*/ 120123 h 120326"/>
                      <a:gd name="connsiteX4" fmla="*/ 56058 w 84378"/>
                      <a:gd name="connsiteY4" fmla="*/ 108693 h 120326"/>
                      <a:gd name="connsiteX5" fmla="*/ 16053 w 84378"/>
                      <a:gd name="connsiteY5" fmla="*/ 72498 h 120326"/>
                      <a:gd name="connsiteX6" fmla="*/ 813 w 84378"/>
                      <a:gd name="connsiteY6" fmla="*/ 108 h 120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378" h="120326">
                        <a:moveTo>
                          <a:pt x="813" y="108"/>
                        </a:moveTo>
                        <a:cubicBezTo>
                          <a:pt x="4306" y="-2432"/>
                          <a:pt x="23673" y="40431"/>
                          <a:pt x="37008" y="57258"/>
                        </a:cubicBezTo>
                        <a:cubicBezTo>
                          <a:pt x="50343" y="74086"/>
                          <a:pt x="73838" y="90596"/>
                          <a:pt x="80823" y="101073"/>
                        </a:cubicBezTo>
                        <a:cubicBezTo>
                          <a:pt x="87808" y="111551"/>
                          <a:pt x="83045" y="118853"/>
                          <a:pt x="78918" y="120123"/>
                        </a:cubicBezTo>
                        <a:cubicBezTo>
                          <a:pt x="74791" y="121393"/>
                          <a:pt x="66535" y="116630"/>
                          <a:pt x="56058" y="108693"/>
                        </a:cubicBezTo>
                        <a:cubicBezTo>
                          <a:pt x="45581" y="100756"/>
                          <a:pt x="26530" y="84880"/>
                          <a:pt x="16053" y="72498"/>
                        </a:cubicBezTo>
                        <a:cubicBezTo>
                          <a:pt x="5576" y="60116"/>
                          <a:pt x="-2680" y="2648"/>
                          <a:pt x="813" y="108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Dowolny kształt 62"/>
                  <p:cNvSpPr/>
                  <p:nvPr/>
                </p:nvSpPr>
                <p:spPr>
                  <a:xfrm>
                    <a:off x="304800" y="424815"/>
                    <a:ext cx="66699" cy="121179"/>
                  </a:xfrm>
                  <a:custGeom>
                    <a:avLst/>
                    <a:gdLst>
                      <a:gd name="connsiteX0" fmla="*/ 65967 w 66699"/>
                      <a:gd name="connsiteY0" fmla="*/ 1 h 121179"/>
                      <a:gd name="connsiteX1" fmla="*/ 27867 w 66699"/>
                      <a:gd name="connsiteY1" fmla="*/ 72391 h 121179"/>
                      <a:gd name="connsiteX2" fmla="*/ 3102 w 66699"/>
                      <a:gd name="connsiteY2" fmla="*/ 97156 h 121179"/>
                      <a:gd name="connsiteX3" fmla="*/ 1197 w 66699"/>
                      <a:gd name="connsiteY3" fmla="*/ 106681 h 121179"/>
                      <a:gd name="connsiteX4" fmla="*/ 10722 w 66699"/>
                      <a:gd name="connsiteY4" fmla="*/ 120016 h 121179"/>
                      <a:gd name="connsiteX5" fmla="*/ 48822 w 66699"/>
                      <a:gd name="connsiteY5" fmla="*/ 74296 h 121179"/>
                      <a:gd name="connsiteX6" fmla="*/ 65967 w 66699"/>
                      <a:gd name="connsiteY6" fmla="*/ 1 h 121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699" h="121179">
                        <a:moveTo>
                          <a:pt x="65967" y="1"/>
                        </a:moveTo>
                        <a:cubicBezTo>
                          <a:pt x="62475" y="-316"/>
                          <a:pt x="38344" y="56199"/>
                          <a:pt x="27867" y="72391"/>
                        </a:cubicBezTo>
                        <a:cubicBezTo>
                          <a:pt x="17389" y="88584"/>
                          <a:pt x="7547" y="91441"/>
                          <a:pt x="3102" y="97156"/>
                        </a:cubicBezTo>
                        <a:cubicBezTo>
                          <a:pt x="-1343" y="102871"/>
                          <a:pt x="-73" y="102871"/>
                          <a:pt x="1197" y="106681"/>
                        </a:cubicBezTo>
                        <a:cubicBezTo>
                          <a:pt x="2467" y="110491"/>
                          <a:pt x="2785" y="125413"/>
                          <a:pt x="10722" y="120016"/>
                        </a:cubicBezTo>
                        <a:cubicBezTo>
                          <a:pt x="18659" y="114619"/>
                          <a:pt x="37710" y="89536"/>
                          <a:pt x="48822" y="74296"/>
                        </a:cubicBezTo>
                        <a:cubicBezTo>
                          <a:pt x="59934" y="59056"/>
                          <a:pt x="69459" y="318"/>
                          <a:pt x="65967" y="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Dowolny kształt 63"/>
                  <p:cNvSpPr/>
                  <p:nvPr/>
                </p:nvSpPr>
                <p:spPr>
                  <a:xfrm>
                    <a:off x="291465" y="177165"/>
                    <a:ext cx="70598" cy="265676"/>
                  </a:xfrm>
                  <a:custGeom>
                    <a:avLst/>
                    <a:gdLst>
                      <a:gd name="connsiteX0" fmla="*/ 30500 w 70598"/>
                      <a:gd name="connsiteY0" fmla="*/ 268 h 265676"/>
                      <a:gd name="connsiteX1" fmla="*/ 15260 w 70598"/>
                      <a:gd name="connsiteY1" fmla="*/ 74563 h 265676"/>
                      <a:gd name="connsiteX2" fmla="*/ 40025 w 70598"/>
                      <a:gd name="connsiteY2" fmla="*/ 154573 h 265676"/>
                      <a:gd name="connsiteX3" fmla="*/ 57170 w 70598"/>
                      <a:gd name="connsiteY3" fmla="*/ 215533 h 265676"/>
                      <a:gd name="connsiteX4" fmla="*/ 70505 w 70598"/>
                      <a:gd name="connsiteY4" fmla="*/ 246013 h 265676"/>
                      <a:gd name="connsiteX5" fmla="*/ 60980 w 70598"/>
                      <a:gd name="connsiteY5" fmla="*/ 263158 h 265676"/>
                      <a:gd name="connsiteX6" fmla="*/ 24785 w 70598"/>
                      <a:gd name="connsiteY6" fmla="*/ 190768 h 265676"/>
                      <a:gd name="connsiteX7" fmla="*/ 1925 w 70598"/>
                      <a:gd name="connsiteY7" fmla="*/ 106948 h 265676"/>
                      <a:gd name="connsiteX8" fmla="*/ 1925 w 70598"/>
                      <a:gd name="connsiteY8" fmla="*/ 51703 h 265676"/>
                      <a:gd name="connsiteX9" fmla="*/ 30500 w 70598"/>
                      <a:gd name="connsiteY9" fmla="*/ 268 h 265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0598" h="265676">
                        <a:moveTo>
                          <a:pt x="30500" y="268"/>
                        </a:moveTo>
                        <a:cubicBezTo>
                          <a:pt x="32723" y="4078"/>
                          <a:pt x="13673" y="48846"/>
                          <a:pt x="15260" y="74563"/>
                        </a:cubicBezTo>
                        <a:cubicBezTo>
                          <a:pt x="16847" y="100280"/>
                          <a:pt x="33040" y="131078"/>
                          <a:pt x="40025" y="154573"/>
                        </a:cubicBezTo>
                        <a:cubicBezTo>
                          <a:pt x="47010" y="178068"/>
                          <a:pt x="52090" y="200293"/>
                          <a:pt x="57170" y="215533"/>
                        </a:cubicBezTo>
                        <a:cubicBezTo>
                          <a:pt x="62250" y="230773"/>
                          <a:pt x="69870" y="238076"/>
                          <a:pt x="70505" y="246013"/>
                        </a:cubicBezTo>
                        <a:cubicBezTo>
                          <a:pt x="71140" y="253950"/>
                          <a:pt x="68600" y="272366"/>
                          <a:pt x="60980" y="263158"/>
                        </a:cubicBezTo>
                        <a:cubicBezTo>
                          <a:pt x="53360" y="253951"/>
                          <a:pt x="34628" y="216803"/>
                          <a:pt x="24785" y="190768"/>
                        </a:cubicBezTo>
                        <a:cubicBezTo>
                          <a:pt x="14942" y="164733"/>
                          <a:pt x="5735" y="130126"/>
                          <a:pt x="1925" y="106948"/>
                        </a:cubicBezTo>
                        <a:cubicBezTo>
                          <a:pt x="-1885" y="83771"/>
                          <a:pt x="972" y="69166"/>
                          <a:pt x="1925" y="51703"/>
                        </a:cubicBezTo>
                        <a:cubicBezTo>
                          <a:pt x="2877" y="34241"/>
                          <a:pt x="28277" y="-3542"/>
                          <a:pt x="30500" y="268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Dowolny kształt 64"/>
                  <p:cNvSpPr/>
                  <p:nvPr/>
                </p:nvSpPr>
                <p:spPr>
                  <a:xfrm>
                    <a:off x="203835" y="262890"/>
                    <a:ext cx="115293" cy="27890"/>
                  </a:xfrm>
                  <a:custGeom>
                    <a:avLst/>
                    <a:gdLst>
                      <a:gd name="connsiteX0" fmla="*/ 205 w 107168"/>
                      <a:gd name="connsiteY0" fmla="*/ 5715 h 24962"/>
                      <a:gd name="connsiteX1" fmla="*/ 72595 w 107168"/>
                      <a:gd name="connsiteY1" fmla="*/ 0 h 24962"/>
                      <a:gd name="connsiteX2" fmla="*/ 104980 w 107168"/>
                      <a:gd name="connsiteY2" fmla="*/ 7620 h 24962"/>
                      <a:gd name="connsiteX3" fmla="*/ 97360 w 107168"/>
                      <a:gd name="connsiteY3" fmla="*/ 24765 h 24962"/>
                      <a:gd name="connsiteX4" fmla="*/ 205 w 107168"/>
                      <a:gd name="connsiteY4" fmla="*/ 5715 h 24962"/>
                      <a:gd name="connsiteX0" fmla="*/ 8580 w 117443"/>
                      <a:gd name="connsiteY0" fmla="*/ 5754 h 28499"/>
                      <a:gd name="connsiteX1" fmla="*/ 80970 w 117443"/>
                      <a:gd name="connsiteY1" fmla="*/ 39 h 28499"/>
                      <a:gd name="connsiteX2" fmla="*/ 113355 w 117443"/>
                      <a:gd name="connsiteY2" fmla="*/ 7659 h 28499"/>
                      <a:gd name="connsiteX3" fmla="*/ 105735 w 117443"/>
                      <a:gd name="connsiteY3" fmla="*/ 24804 h 28499"/>
                      <a:gd name="connsiteX4" fmla="*/ 12202 w 117443"/>
                      <a:gd name="connsiteY4" fmla="*/ 26921 h 28499"/>
                      <a:gd name="connsiteX5" fmla="*/ 8580 w 117443"/>
                      <a:gd name="connsiteY5" fmla="*/ 5754 h 28499"/>
                      <a:gd name="connsiteX0" fmla="*/ 8580 w 115293"/>
                      <a:gd name="connsiteY0" fmla="*/ 5754 h 27890"/>
                      <a:gd name="connsiteX1" fmla="*/ 80970 w 115293"/>
                      <a:gd name="connsiteY1" fmla="*/ 39 h 27890"/>
                      <a:gd name="connsiteX2" fmla="*/ 113355 w 115293"/>
                      <a:gd name="connsiteY2" fmla="*/ 7659 h 27890"/>
                      <a:gd name="connsiteX3" fmla="*/ 105735 w 115293"/>
                      <a:gd name="connsiteY3" fmla="*/ 24804 h 27890"/>
                      <a:gd name="connsiteX4" fmla="*/ 57445 w 115293"/>
                      <a:gd name="connsiteY4" fmla="*/ 21374 h 27890"/>
                      <a:gd name="connsiteX5" fmla="*/ 12202 w 115293"/>
                      <a:gd name="connsiteY5" fmla="*/ 26921 h 27890"/>
                      <a:gd name="connsiteX6" fmla="*/ 8580 w 115293"/>
                      <a:gd name="connsiteY6" fmla="*/ 5754 h 2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293" h="27890">
                        <a:moveTo>
                          <a:pt x="8580" y="5754"/>
                        </a:moveTo>
                        <a:cubicBezTo>
                          <a:pt x="20041" y="1274"/>
                          <a:pt x="63508" y="-278"/>
                          <a:pt x="80970" y="39"/>
                        </a:cubicBezTo>
                        <a:cubicBezTo>
                          <a:pt x="98432" y="356"/>
                          <a:pt x="109228" y="3532"/>
                          <a:pt x="113355" y="7659"/>
                        </a:cubicBezTo>
                        <a:cubicBezTo>
                          <a:pt x="117482" y="11786"/>
                          <a:pt x="115053" y="22518"/>
                          <a:pt x="105735" y="24804"/>
                        </a:cubicBezTo>
                        <a:cubicBezTo>
                          <a:pt x="96417" y="27090"/>
                          <a:pt x="73034" y="21021"/>
                          <a:pt x="57445" y="21374"/>
                        </a:cubicBezTo>
                        <a:cubicBezTo>
                          <a:pt x="41856" y="21727"/>
                          <a:pt x="20346" y="30820"/>
                          <a:pt x="12202" y="26921"/>
                        </a:cubicBezTo>
                        <a:cubicBezTo>
                          <a:pt x="-3990" y="23746"/>
                          <a:pt x="-2881" y="10234"/>
                          <a:pt x="8580" y="5754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" name="Dowolny kształt 39"/>
                <p:cNvSpPr/>
                <p:nvPr/>
              </p:nvSpPr>
              <p:spPr>
                <a:xfrm>
                  <a:off x="655092" y="191069"/>
                  <a:ext cx="45720" cy="556260"/>
                </a:xfrm>
                <a:custGeom>
                  <a:avLst/>
                  <a:gdLst>
                    <a:gd name="connsiteX0" fmla="*/ 45720 w 45720"/>
                    <a:gd name="connsiteY0" fmla="*/ 0 h 556260"/>
                    <a:gd name="connsiteX1" fmla="*/ 15240 w 45720"/>
                    <a:gd name="connsiteY1" fmla="*/ 321945 h 556260"/>
                    <a:gd name="connsiteX2" fmla="*/ 0 w 45720"/>
                    <a:gd name="connsiteY2" fmla="*/ 556260 h 55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20" h="556260">
                      <a:moveTo>
                        <a:pt x="45720" y="0"/>
                      </a:moveTo>
                      <a:cubicBezTo>
                        <a:pt x="34290" y="114617"/>
                        <a:pt x="22860" y="229235"/>
                        <a:pt x="15240" y="321945"/>
                      </a:cubicBezTo>
                      <a:cubicBezTo>
                        <a:pt x="7620" y="414655"/>
                        <a:pt x="3810" y="485457"/>
                        <a:pt x="0" y="55626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Dowolny kształt 40"/>
                <p:cNvSpPr/>
                <p:nvPr/>
              </p:nvSpPr>
              <p:spPr>
                <a:xfrm>
                  <a:off x="641445" y="750627"/>
                  <a:ext cx="36000" cy="112395"/>
                </a:xfrm>
                <a:custGeom>
                  <a:avLst/>
                  <a:gdLst>
                    <a:gd name="connsiteX0" fmla="*/ 17337 w 38428"/>
                    <a:gd name="connsiteY0" fmla="*/ 55 h 136222"/>
                    <a:gd name="connsiteX1" fmla="*/ 192 w 38428"/>
                    <a:gd name="connsiteY1" fmla="*/ 120070 h 136222"/>
                    <a:gd name="connsiteX2" fmla="*/ 28767 w 38428"/>
                    <a:gd name="connsiteY2" fmla="*/ 133405 h 136222"/>
                    <a:gd name="connsiteX3" fmla="*/ 38292 w 38428"/>
                    <a:gd name="connsiteY3" fmla="*/ 104830 h 136222"/>
                    <a:gd name="connsiteX4" fmla="*/ 17337 w 38428"/>
                    <a:gd name="connsiteY4" fmla="*/ 55 h 1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428" h="136222">
                      <a:moveTo>
                        <a:pt x="17337" y="55"/>
                      </a:moveTo>
                      <a:cubicBezTo>
                        <a:pt x="10987" y="2595"/>
                        <a:pt x="-1713" y="97845"/>
                        <a:pt x="192" y="120070"/>
                      </a:cubicBezTo>
                      <a:cubicBezTo>
                        <a:pt x="2097" y="142295"/>
                        <a:pt x="22417" y="135945"/>
                        <a:pt x="28767" y="133405"/>
                      </a:cubicBezTo>
                      <a:cubicBezTo>
                        <a:pt x="35117" y="130865"/>
                        <a:pt x="39245" y="126420"/>
                        <a:pt x="38292" y="104830"/>
                      </a:cubicBezTo>
                      <a:cubicBezTo>
                        <a:pt x="37340" y="83240"/>
                        <a:pt x="23687" y="-2485"/>
                        <a:pt x="17337" y="55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" name="Grupa 41"/>
                <p:cNvGrpSpPr/>
                <p:nvPr/>
              </p:nvGrpSpPr>
              <p:grpSpPr>
                <a:xfrm>
                  <a:off x="238836" y="1180531"/>
                  <a:ext cx="759460" cy="808990"/>
                  <a:chOff x="0" y="-1"/>
                  <a:chExt cx="759460" cy="808990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4" name="Dowolny kształt 53"/>
                  <p:cNvSpPr/>
                  <p:nvPr/>
                </p:nvSpPr>
                <p:spPr>
                  <a:xfrm>
                    <a:off x="0" y="-1"/>
                    <a:ext cx="759460" cy="808990"/>
                  </a:xfrm>
                  <a:custGeom>
                    <a:avLst/>
                    <a:gdLst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33 w 759516"/>
                      <a:gd name="connsiteY11" fmla="*/ 7238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86986 w 759516"/>
                      <a:gd name="connsiteY27" fmla="*/ 159849 h 809065"/>
                      <a:gd name="connsiteX28" fmla="*/ 202889 w 759516"/>
                      <a:gd name="connsiteY28" fmla="*/ 143947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85160 w 759516"/>
                      <a:gd name="connsiteY57" fmla="*/ 394413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33 w 759516"/>
                      <a:gd name="connsiteY11" fmla="*/ 7238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86986 w 759516"/>
                      <a:gd name="connsiteY27" fmla="*/ 159849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85160 w 759516"/>
                      <a:gd name="connsiteY57" fmla="*/ 394413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33 w 759516"/>
                      <a:gd name="connsiteY11" fmla="*/ 7238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74725 w 759516"/>
                      <a:gd name="connsiteY27" fmla="*/ 150658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85160 w 759516"/>
                      <a:gd name="connsiteY57" fmla="*/ 394413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68 w 759516"/>
                      <a:gd name="connsiteY11" fmla="*/ 8773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74725 w 759516"/>
                      <a:gd name="connsiteY27" fmla="*/ 150658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85160 w 759516"/>
                      <a:gd name="connsiteY57" fmla="*/ 394413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162 w 759516"/>
                      <a:gd name="connsiteY3" fmla="*/ 143947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68 w 759516"/>
                      <a:gd name="connsiteY11" fmla="*/ 8773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74725 w 759516"/>
                      <a:gd name="connsiteY27" fmla="*/ 150658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75990 w 759516"/>
                      <a:gd name="connsiteY57" fmla="*/ 379106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  <a:gd name="connsiteX0" fmla="*/ 457330 w 759516"/>
                      <a:gd name="connsiteY0" fmla="*/ 151898 h 809065"/>
                      <a:gd name="connsiteX1" fmla="*/ 520941 w 759516"/>
                      <a:gd name="connsiteY1" fmla="*/ 132020 h 809065"/>
                      <a:gd name="connsiteX2" fmla="*/ 592503 w 759516"/>
                      <a:gd name="connsiteY2" fmla="*/ 147922 h 809065"/>
                      <a:gd name="connsiteX3" fmla="*/ 648210 w 759516"/>
                      <a:gd name="connsiteY3" fmla="*/ 156235 h 809065"/>
                      <a:gd name="connsiteX4" fmla="*/ 723699 w 759516"/>
                      <a:gd name="connsiteY4" fmla="*/ 179728 h 809065"/>
                      <a:gd name="connsiteX5" fmla="*/ 711772 w 759516"/>
                      <a:gd name="connsiteY5" fmla="*/ 163825 h 809065"/>
                      <a:gd name="connsiteX6" fmla="*/ 743577 w 759516"/>
                      <a:gd name="connsiteY6" fmla="*/ 163825 h 809065"/>
                      <a:gd name="connsiteX7" fmla="*/ 759480 w 759516"/>
                      <a:gd name="connsiteY7" fmla="*/ 155874 h 809065"/>
                      <a:gd name="connsiteX8" fmla="*/ 739602 w 759516"/>
                      <a:gd name="connsiteY8" fmla="*/ 132020 h 809065"/>
                      <a:gd name="connsiteX9" fmla="*/ 675991 w 759516"/>
                      <a:gd name="connsiteY9" fmla="*/ 128044 h 809065"/>
                      <a:gd name="connsiteX10" fmla="*/ 509014 w 759516"/>
                      <a:gd name="connsiteY10" fmla="*/ 84312 h 809065"/>
                      <a:gd name="connsiteX11" fmla="*/ 473268 w 759516"/>
                      <a:gd name="connsiteY11" fmla="*/ 87735 h 809065"/>
                      <a:gd name="connsiteX12" fmla="*/ 409623 w 759516"/>
                      <a:gd name="connsiteY12" fmla="*/ 104190 h 809065"/>
                      <a:gd name="connsiteX13" fmla="*/ 389744 w 759516"/>
                      <a:gd name="connsiteY13" fmla="*/ 88288 h 809065"/>
                      <a:gd name="connsiteX14" fmla="*/ 401671 w 759516"/>
                      <a:gd name="connsiteY14" fmla="*/ 40580 h 809065"/>
                      <a:gd name="connsiteX15" fmla="*/ 373842 w 759516"/>
                      <a:gd name="connsiteY15" fmla="*/ 823 h 809065"/>
                      <a:gd name="connsiteX16" fmla="*/ 330109 w 759516"/>
                      <a:gd name="connsiteY16" fmla="*/ 16726 h 809065"/>
                      <a:gd name="connsiteX17" fmla="*/ 326134 w 759516"/>
                      <a:gd name="connsiteY17" fmla="*/ 52507 h 809065"/>
                      <a:gd name="connsiteX18" fmla="*/ 334085 w 759516"/>
                      <a:gd name="connsiteY18" fmla="*/ 96239 h 809065"/>
                      <a:gd name="connsiteX19" fmla="*/ 302280 w 759516"/>
                      <a:gd name="connsiteY19" fmla="*/ 96239 h 809065"/>
                      <a:gd name="connsiteX20" fmla="*/ 202889 w 759516"/>
                      <a:gd name="connsiteY20" fmla="*/ 96239 h 809065"/>
                      <a:gd name="connsiteX21" fmla="*/ 119400 w 759516"/>
                      <a:gd name="connsiteY21" fmla="*/ 112142 h 809065"/>
                      <a:gd name="connsiteX22" fmla="*/ 59765 w 759516"/>
                      <a:gd name="connsiteY22" fmla="*/ 124068 h 809065"/>
                      <a:gd name="connsiteX23" fmla="*/ 130 w 759516"/>
                      <a:gd name="connsiteY23" fmla="*/ 151898 h 809065"/>
                      <a:gd name="connsiteX24" fmla="*/ 43863 w 759516"/>
                      <a:gd name="connsiteY24" fmla="*/ 167801 h 809065"/>
                      <a:gd name="connsiteX25" fmla="*/ 47838 w 759516"/>
                      <a:gd name="connsiteY25" fmla="*/ 179728 h 809065"/>
                      <a:gd name="connsiteX26" fmla="*/ 95546 w 759516"/>
                      <a:gd name="connsiteY26" fmla="*/ 155874 h 809065"/>
                      <a:gd name="connsiteX27" fmla="*/ 174725 w 759516"/>
                      <a:gd name="connsiteY27" fmla="*/ 150658 h 809065"/>
                      <a:gd name="connsiteX28" fmla="*/ 224385 w 759516"/>
                      <a:gd name="connsiteY28" fmla="*/ 140891 h 809065"/>
                      <a:gd name="connsiteX29" fmla="*/ 270475 w 759516"/>
                      <a:gd name="connsiteY29" fmla="*/ 151898 h 809065"/>
                      <a:gd name="connsiteX30" fmla="*/ 290353 w 759516"/>
                      <a:gd name="connsiteY30" fmla="*/ 183703 h 809065"/>
                      <a:gd name="connsiteX31" fmla="*/ 318183 w 759516"/>
                      <a:gd name="connsiteY31" fmla="*/ 295022 h 809065"/>
                      <a:gd name="connsiteX32" fmla="*/ 314207 w 759516"/>
                      <a:gd name="connsiteY32" fmla="*/ 402364 h 809065"/>
                      <a:gd name="connsiteX33" fmla="*/ 314207 w 759516"/>
                      <a:gd name="connsiteY33" fmla="*/ 517658 h 809065"/>
                      <a:gd name="connsiteX34" fmla="*/ 318183 w 759516"/>
                      <a:gd name="connsiteY34" fmla="*/ 565366 h 809065"/>
                      <a:gd name="connsiteX35" fmla="*/ 322158 w 759516"/>
                      <a:gd name="connsiteY35" fmla="*/ 656806 h 809065"/>
                      <a:gd name="connsiteX36" fmla="*/ 322158 w 759516"/>
                      <a:gd name="connsiteY36" fmla="*/ 736319 h 809065"/>
                      <a:gd name="connsiteX37" fmla="*/ 310231 w 759516"/>
                      <a:gd name="connsiteY37" fmla="*/ 788002 h 809065"/>
                      <a:gd name="connsiteX38" fmla="*/ 342036 w 759516"/>
                      <a:gd name="connsiteY38" fmla="*/ 784027 h 809065"/>
                      <a:gd name="connsiteX39" fmla="*/ 361915 w 759516"/>
                      <a:gd name="connsiteY39" fmla="*/ 768124 h 809065"/>
                      <a:gd name="connsiteX40" fmla="*/ 353963 w 759516"/>
                      <a:gd name="connsiteY40" fmla="*/ 724392 h 809065"/>
                      <a:gd name="connsiteX41" fmla="*/ 369866 w 759516"/>
                      <a:gd name="connsiteY41" fmla="*/ 644879 h 809065"/>
                      <a:gd name="connsiteX42" fmla="*/ 365890 w 759516"/>
                      <a:gd name="connsiteY42" fmla="*/ 577293 h 809065"/>
                      <a:gd name="connsiteX43" fmla="*/ 369866 w 759516"/>
                      <a:gd name="connsiteY43" fmla="*/ 509707 h 809065"/>
                      <a:gd name="connsiteX44" fmla="*/ 381793 w 759516"/>
                      <a:gd name="connsiteY44" fmla="*/ 461999 h 809065"/>
                      <a:gd name="connsiteX45" fmla="*/ 397696 w 759516"/>
                      <a:gd name="connsiteY45" fmla="*/ 477902 h 809065"/>
                      <a:gd name="connsiteX46" fmla="*/ 405647 w 759516"/>
                      <a:gd name="connsiteY46" fmla="*/ 569342 h 809065"/>
                      <a:gd name="connsiteX47" fmla="*/ 405647 w 759516"/>
                      <a:gd name="connsiteY47" fmla="*/ 609098 h 809065"/>
                      <a:gd name="connsiteX48" fmla="*/ 421549 w 759516"/>
                      <a:gd name="connsiteY48" fmla="*/ 676684 h 809065"/>
                      <a:gd name="connsiteX49" fmla="*/ 425525 w 759516"/>
                      <a:gd name="connsiteY49" fmla="*/ 712465 h 809065"/>
                      <a:gd name="connsiteX50" fmla="*/ 409623 w 759516"/>
                      <a:gd name="connsiteY50" fmla="*/ 748246 h 809065"/>
                      <a:gd name="connsiteX51" fmla="*/ 465282 w 759516"/>
                      <a:gd name="connsiteY51" fmla="*/ 807881 h 809065"/>
                      <a:gd name="connsiteX52" fmla="*/ 481184 w 759516"/>
                      <a:gd name="connsiteY52" fmla="*/ 784027 h 809065"/>
                      <a:gd name="connsiteX53" fmla="*/ 461306 w 759516"/>
                      <a:gd name="connsiteY53" fmla="*/ 736319 h 809065"/>
                      <a:gd name="connsiteX54" fmla="*/ 465282 w 759516"/>
                      <a:gd name="connsiteY54" fmla="*/ 625001 h 809065"/>
                      <a:gd name="connsiteX55" fmla="*/ 457330 w 759516"/>
                      <a:gd name="connsiteY55" fmla="*/ 545488 h 809065"/>
                      <a:gd name="connsiteX56" fmla="*/ 473233 w 759516"/>
                      <a:gd name="connsiteY56" fmla="*/ 481877 h 809065"/>
                      <a:gd name="connsiteX57" fmla="*/ 475990 w 759516"/>
                      <a:gd name="connsiteY57" fmla="*/ 379106 h 809065"/>
                      <a:gd name="connsiteX58" fmla="*/ 469257 w 759516"/>
                      <a:gd name="connsiteY58" fmla="*/ 338754 h 809065"/>
                      <a:gd name="connsiteX59" fmla="*/ 457330 w 759516"/>
                      <a:gd name="connsiteY59" fmla="*/ 267192 h 809065"/>
                      <a:gd name="connsiteX60" fmla="*/ 457330 w 759516"/>
                      <a:gd name="connsiteY60" fmla="*/ 151898 h 809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</a:cxnLst>
                    <a:rect l="l" t="t" r="r" b="b"/>
                    <a:pathLst>
                      <a:path w="759516" h="809065">
                        <a:moveTo>
                          <a:pt x="457330" y="151898"/>
                        </a:moveTo>
                        <a:cubicBezTo>
                          <a:pt x="467932" y="129369"/>
                          <a:pt x="498412" y="132683"/>
                          <a:pt x="520941" y="132020"/>
                        </a:cubicBezTo>
                        <a:cubicBezTo>
                          <a:pt x="543470" y="131357"/>
                          <a:pt x="571292" y="143886"/>
                          <a:pt x="592503" y="147922"/>
                        </a:cubicBezTo>
                        <a:cubicBezTo>
                          <a:pt x="613714" y="151958"/>
                          <a:pt x="626344" y="150934"/>
                          <a:pt x="648210" y="156235"/>
                        </a:cubicBezTo>
                        <a:cubicBezTo>
                          <a:pt x="670076" y="161536"/>
                          <a:pt x="713105" y="178463"/>
                          <a:pt x="723699" y="179728"/>
                        </a:cubicBezTo>
                        <a:cubicBezTo>
                          <a:pt x="734293" y="180993"/>
                          <a:pt x="708459" y="166475"/>
                          <a:pt x="711772" y="163825"/>
                        </a:cubicBezTo>
                        <a:cubicBezTo>
                          <a:pt x="715085" y="161175"/>
                          <a:pt x="735626" y="165150"/>
                          <a:pt x="743577" y="163825"/>
                        </a:cubicBezTo>
                        <a:cubicBezTo>
                          <a:pt x="751528" y="162500"/>
                          <a:pt x="760143" y="161175"/>
                          <a:pt x="759480" y="155874"/>
                        </a:cubicBezTo>
                        <a:cubicBezTo>
                          <a:pt x="758818" y="150573"/>
                          <a:pt x="753517" y="136658"/>
                          <a:pt x="739602" y="132020"/>
                        </a:cubicBezTo>
                        <a:cubicBezTo>
                          <a:pt x="725687" y="127382"/>
                          <a:pt x="714422" y="135995"/>
                          <a:pt x="675991" y="128044"/>
                        </a:cubicBezTo>
                        <a:cubicBezTo>
                          <a:pt x="637560" y="120093"/>
                          <a:pt x="542801" y="91030"/>
                          <a:pt x="509014" y="84312"/>
                        </a:cubicBezTo>
                        <a:cubicBezTo>
                          <a:pt x="475227" y="77594"/>
                          <a:pt x="489833" y="84422"/>
                          <a:pt x="473268" y="87735"/>
                        </a:cubicBezTo>
                        <a:cubicBezTo>
                          <a:pt x="456703" y="91048"/>
                          <a:pt x="423544" y="104098"/>
                          <a:pt x="409623" y="104190"/>
                        </a:cubicBezTo>
                        <a:cubicBezTo>
                          <a:pt x="395702" y="104282"/>
                          <a:pt x="391069" y="98890"/>
                          <a:pt x="389744" y="88288"/>
                        </a:cubicBezTo>
                        <a:cubicBezTo>
                          <a:pt x="388419" y="77686"/>
                          <a:pt x="404321" y="55157"/>
                          <a:pt x="401671" y="40580"/>
                        </a:cubicBezTo>
                        <a:cubicBezTo>
                          <a:pt x="399021" y="26003"/>
                          <a:pt x="385769" y="4799"/>
                          <a:pt x="373842" y="823"/>
                        </a:cubicBezTo>
                        <a:cubicBezTo>
                          <a:pt x="361915" y="-3153"/>
                          <a:pt x="338060" y="8112"/>
                          <a:pt x="330109" y="16726"/>
                        </a:cubicBezTo>
                        <a:cubicBezTo>
                          <a:pt x="322158" y="25340"/>
                          <a:pt x="325471" y="39255"/>
                          <a:pt x="326134" y="52507"/>
                        </a:cubicBezTo>
                        <a:cubicBezTo>
                          <a:pt x="326797" y="65759"/>
                          <a:pt x="338061" y="88950"/>
                          <a:pt x="334085" y="96239"/>
                        </a:cubicBezTo>
                        <a:cubicBezTo>
                          <a:pt x="330109" y="103528"/>
                          <a:pt x="302280" y="96239"/>
                          <a:pt x="302280" y="96239"/>
                        </a:cubicBezTo>
                        <a:cubicBezTo>
                          <a:pt x="280414" y="96239"/>
                          <a:pt x="233369" y="93588"/>
                          <a:pt x="202889" y="96239"/>
                        </a:cubicBezTo>
                        <a:cubicBezTo>
                          <a:pt x="172409" y="98890"/>
                          <a:pt x="119400" y="112142"/>
                          <a:pt x="119400" y="112142"/>
                        </a:cubicBezTo>
                        <a:cubicBezTo>
                          <a:pt x="95546" y="116780"/>
                          <a:pt x="79643" y="117442"/>
                          <a:pt x="59765" y="124068"/>
                        </a:cubicBezTo>
                        <a:cubicBezTo>
                          <a:pt x="39887" y="130694"/>
                          <a:pt x="2780" y="144609"/>
                          <a:pt x="130" y="151898"/>
                        </a:cubicBezTo>
                        <a:cubicBezTo>
                          <a:pt x="-2520" y="159187"/>
                          <a:pt x="35912" y="163163"/>
                          <a:pt x="43863" y="167801"/>
                        </a:cubicBezTo>
                        <a:cubicBezTo>
                          <a:pt x="51814" y="172439"/>
                          <a:pt x="39224" y="181716"/>
                          <a:pt x="47838" y="179728"/>
                        </a:cubicBezTo>
                        <a:cubicBezTo>
                          <a:pt x="56452" y="177740"/>
                          <a:pt x="74398" y="160719"/>
                          <a:pt x="95546" y="155874"/>
                        </a:cubicBezTo>
                        <a:cubicBezTo>
                          <a:pt x="116694" y="151029"/>
                          <a:pt x="153252" y="153155"/>
                          <a:pt x="174725" y="150658"/>
                        </a:cubicBezTo>
                        <a:cubicBezTo>
                          <a:pt x="196198" y="148161"/>
                          <a:pt x="208427" y="140684"/>
                          <a:pt x="224385" y="140891"/>
                        </a:cubicBezTo>
                        <a:cubicBezTo>
                          <a:pt x="240343" y="141098"/>
                          <a:pt x="259480" y="144763"/>
                          <a:pt x="270475" y="151898"/>
                        </a:cubicBezTo>
                        <a:cubicBezTo>
                          <a:pt x="281470" y="159033"/>
                          <a:pt x="282402" y="159849"/>
                          <a:pt x="290353" y="183703"/>
                        </a:cubicBezTo>
                        <a:cubicBezTo>
                          <a:pt x="298304" y="207557"/>
                          <a:pt x="314207" y="258579"/>
                          <a:pt x="318183" y="295022"/>
                        </a:cubicBezTo>
                        <a:cubicBezTo>
                          <a:pt x="322159" y="331465"/>
                          <a:pt x="314870" y="365258"/>
                          <a:pt x="314207" y="402364"/>
                        </a:cubicBezTo>
                        <a:cubicBezTo>
                          <a:pt x="313544" y="439470"/>
                          <a:pt x="313544" y="490491"/>
                          <a:pt x="314207" y="517658"/>
                        </a:cubicBezTo>
                        <a:cubicBezTo>
                          <a:pt x="314870" y="544825"/>
                          <a:pt x="316858" y="542175"/>
                          <a:pt x="318183" y="565366"/>
                        </a:cubicBezTo>
                        <a:cubicBezTo>
                          <a:pt x="319508" y="588557"/>
                          <a:pt x="321496" y="628314"/>
                          <a:pt x="322158" y="656806"/>
                        </a:cubicBezTo>
                        <a:cubicBezTo>
                          <a:pt x="322820" y="685298"/>
                          <a:pt x="324146" y="714453"/>
                          <a:pt x="322158" y="736319"/>
                        </a:cubicBezTo>
                        <a:cubicBezTo>
                          <a:pt x="320170" y="758185"/>
                          <a:pt x="306918" y="780051"/>
                          <a:pt x="310231" y="788002"/>
                        </a:cubicBezTo>
                        <a:cubicBezTo>
                          <a:pt x="313544" y="795953"/>
                          <a:pt x="333422" y="787340"/>
                          <a:pt x="342036" y="784027"/>
                        </a:cubicBezTo>
                        <a:cubicBezTo>
                          <a:pt x="350650" y="780714"/>
                          <a:pt x="359927" y="778063"/>
                          <a:pt x="361915" y="768124"/>
                        </a:cubicBezTo>
                        <a:cubicBezTo>
                          <a:pt x="363903" y="758185"/>
                          <a:pt x="352638" y="744933"/>
                          <a:pt x="353963" y="724392"/>
                        </a:cubicBezTo>
                        <a:cubicBezTo>
                          <a:pt x="355288" y="703851"/>
                          <a:pt x="367878" y="669395"/>
                          <a:pt x="369866" y="644879"/>
                        </a:cubicBezTo>
                        <a:cubicBezTo>
                          <a:pt x="371854" y="620363"/>
                          <a:pt x="365890" y="599822"/>
                          <a:pt x="365890" y="577293"/>
                        </a:cubicBezTo>
                        <a:cubicBezTo>
                          <a:pt x="365890" y="554764"/>
                          <a:pt x="367216" y="528922"/>
                          <a:pt x="369866" y="509707"/>
                        </a:cubicBezTo>
                        <a:cubicBezTo>
                          <a:pt x="372516" y="490492"/>
                          <a:pt x="377155" y="467300"/>
                          <a:pt x="381793" y="461999"/>
                        </a:cubicBezTo>
                        <a:cubicBezTo>
                          <a:pt x="386431" y="456698"/>
                          <a:pt x="393720" y="460012"/>
                          <a:pt x="397696" y="477902"/>
                        </a:cubicBezTo>
                        <a:cubicBezTo>
                          <a:pt x="401672" y="495793"/>
                          <a:pt x="404322" y="547476"/>
                          <a:pt x="405647" y="569342"/>
                        </a:cubicBezTo>
                        <a:cubicBezTo>
                          <a:pt x="406972" y="591208"/>
                          <a:pt x="402997" y="591208"/>
                          <a:pt x="405647" y="609098"/>
                        </a:cubicBezTo>
                        <a:cubicBezTo>
                          <a:pt x="408297" y="626988"/>
                          <a:pt x="418236" y="659456"/>
                          <a:pt x="421549" y="676684"/>
                        </a:cubicBezTo>
                        <a:cubicBezTo>
                          <a:pt x="424862" y="693912"/>
                          <a:pt x="427513" y="700538"/>
                          <a:pt x="425525" y="712465"/>
                        </a:cubicBezTo>
                        <a:cubicBezTo>
                          <a:pt x="423537" y="724392"/>
                          <a:pt x="402997" y="732343"/>
                          <a:pt x="409623" y="748246"/>
                        </a:cubicBezTo>
                        <a:cubicBezTo>
                          <a:pt x="416249" y="764149"/>
                          <a:pt x="453355" y="801918"/>
                          <a:pt x="465282" y="807881"/>
                        </a:cubicBezTo>
                        <a:cubicBezTo>
                          <a:pt x="477209" y="813844"/>
                          <a:pt x="481847" y="795954"/>
                          <a:pt x="481184" y="784027"/>
                        </a:cubicBezTo>
                        <a:cubicBezTo>
                          <a:pt x="480521" y="772100"/>
                          <a:pt x="463956" y="762823"/>
                          <a:pt x="461306" y="736319"/>
                        </a:cubicBezTo>
                        <a:cubicBezTo>
                          <a:pt x="458656" y="709815"/>
                          <a:pt x="465945" y="656806"/>
                          <a:pt x="465282" y="625001"/>
                        </a:cubicBezTo>
                        <a:cubicBezTo>
                          <a:pt x="464619" y="593196"/>
                          <a:pt x="456005" y="569342"/>
                          <a:pt x="457330" y="545488"/>
                        </a:cubicBezTo>
                        <a:cubicBezTo>
                          <a:pt x="458655" y="521634"/>
                          <a:pt x="470123" y="509607"/>
                          <a:pt x="473233" y="481877"/>
                        </a:cubicBezTo>
                        <a:cubicBezTo>
                          <a:pt x="476343" y="454147"/>
                          <a:pt x="476653" y="402960"/>
                          <a:pt x="475990" y="379106"/>
                        </a:cubicBezTo>
                        <a:cubicBezTo>
                          <a:pt x="475327" y="355252"/>
                          <a:pt x="473895" y="359958"/>
                          <a:pt x="469257" y="338754"/>
                        </a:cubicBezTo>
                        <a:cubicBezTo>
                          <a:pt x="464619" y="317551"/>
                          <a:pt x="461968" y="297010"/>
                          <a:pt x="457330" y="267192"/>
                        </a:cubicBezTo>
                        <a:cubicBezTo>
                          <a:pt x="452692" y="237375"/>
                          <a:pt x="446728" y="174427"/>
                          <a:pt x="457330" y="151898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Dowolny kształt 54"/>
                  <p:cNvSpPr/>
                  <p:nvPr/>
                </p:nvSpPr>
                <p:spPr>
                  <a:xfrm>
                    <a:off x="320040" y="325755"/>
                    <a:ext cx="75565" cy="134620"/>
                  </a:xfrm>
                  <a:custGeom>
                    <a:avLst/>
                    <a:gdLst>
                      <a:gd name="connsiteX0" fmla="*/ 911 w 71917"/>
                      <a:gd name="connsiteY0" fmla="*/ 9 h 135077"/>
                      <a:gd name="connsiteX1" fmla="*/ 46631 w 71917"/>
                      <a:gd name="connsiteY1" fmla="*/ 91449 h 135077"/>
                      <a:gd name="connsiteX2" fmla="*/ 71396 w 71917"/>
                      <a:gd name="connsiteY2" fmla="*/ 127644 h 135077"/>
                      <a:gd name="connsiteX3" fmla="*/ 59966 w 71917"/>
                      <a:gd name="connsiteY3" fmla="*/ 131454 h 135077"/>
                      <a:gd name="connsiteX4" fmla="*/ 19961 w 71917"/>
                      <a:gd name="connsiteY4" fmla="*/ 85734 h 135077"/>
                      <a:gd name="connsiteX5" fmla="*/ 911 w 71917"/>
                      <a:gd name="connsiteY5" fmla="*/ 9 h 135077"/>
                      <a:gd name="connsiteX0" fmla="*/ 1326 w 71953"/>
                      <a:gd name="connsiteY0" fmla="*/ 1 h 135322"/>
                      <a:gd name="connsiteX1" fmla="*/ 54683 w 71953"/>
                      <a:gd name="connsiteY1" fmla="*/ 85707 h 135322"/>
                      <a:gd name="connsiteX2" fmla="*/ 71811 w 71953"/>
                      <a:gd name="connsiteY2" fmla="*/ 127636 h 135322"/>
                      <a:gd name="connsiteX3" fmla="*/ 60381 w 71953"/>
                      <a:gd name="connsiteY3" fmla="*/ 131446 h 135322"/>
                      <a:gd name="connsiteX4" fmla="*/ 20376 w 71953"/>
                      <a:gd name="connsiteY4" fmla="*/ 85726 h 135322"/>
                      <a:gd name="connsiteX5" fmla="*/ 1326 w 71953"/>
                      <a:gd name="connsiteY5" fmla="*/ 1 h 135322"/>
                      <a:gd name="connsiteX0" fmla="*/ 1326 w 75627"/>
                      <a:gd name="connsiteY0" fmla="*/ 1 h 134620"/>
                      <a:gd name="connsiteX1" fmla="*/ 54683 w 75627"/>
                      <a:gd name="connsiteY1" fmla="*/ 85707 h 134620"/>
                      <a:gd name="connsiteX2" fmla="*/ 74500 w 75627"/>
                      <a:gd name="connsiteY2" fmla="*/ 102921 h 134620"/>
                      <a:gd name="connsiteX3" fmla="*/ 71811 w 75627"/>
                      <a:gd name="connsiteY3" fmla="*/ 127636 h 134620"/>
                      <a:gd name="connsiteX4" fmla="*/ 60381 w 75627"/>
                      <a:gd name="connsiteY4" fmla="*/ 131446 h 134620"/>
                      <a:gd name="connsiteX5" fmla="*/ 20376 w 75627"/>
                      <a:gd name="connsiteY5" fmla="*/ 85726 h 134620"/>
                      <a:gd name="connsiteX6" fmla="*/ 1326 w 75627"/>
                      <a:gd name="connsiteY6" fmla="*/ 1 h 134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627" h="134620">
                        <a:moveTo>
                          <a:pt x="1326" y="1"/>
                        </a:moveTo>
                        <a:cubicBezTo>
                          <a:pt x="7044" y="-2"/>
                          <a:pt x="42487" y="68554"/>
                          <a:pt x="54683" y="85707"/>
                        </a:cubicBezTo>
                        <a:cubicBezTo>
                          <a:pt x="66879" y="102860"/>
                          <a:pt x="71645" y="95933"/>
                          <a:pt x="74500" y="102921"/>
                        </a:cubicBezTo>
                        <a:cubicBezTo>
                          <a:pt x="77355" y="109909"/>
                          <a:pt x="74164" y="122882"/>
                          <a:pt x="71811" y="127636"/>
                        </a:cubicBezTo>
                        <a:cubicBezTo>
                          <a:pt x="69458" y="132390"/>
                          <a:pt x="68953" y="138431"/>
                          <a:pt x="60381" y="131446"/>
                        </a:cubicBezTo>
                        <a:cubicBezTo>
                          <a:pt x="51809" y="124461"/>
                          <a:pt x="31171" y="100331"/>
                          <a:pt x="20376" y="85726"/>
                        </a:cubicBezTo>
                        <a:cubicBezTo>
                          <a:pt x="9581" y="71121"/>
                          <a:pt x="-4392" y="4"/>
                          <a:pt x="1326" y="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Dowolny kształt 55"/>
                  <p:cNvSpPr/>
                  <p:nvPr/>
                </p:nvSpPr>
                <p:spPr>
                  <a:xfrm>
                    <a:off x="396240" y="320040"/>
                    <a:ext cx="76443" cy="135526"/>
                  </a:xfrm>
                  <a:custGeom>
                    <a:avLst/>
                    <a:gdLst>
                      <a:gd name="connsiteX0" fmla="*/ 82677 w 89181"/>
                      <a:gd name="connsiteY0" fmla="*/ 71 h 136308"/>
                      <a:gd name="connsiteX1" fmla="*/ 61722 w 89181"/>
                      <a:gd name="connsiteY1" fmla="*/ 51506 h 136308"/>
                      <a:gd name="connsiteX2" fmla="*/ 23622 w 89181"/>
                      <a:gd name="connsiteY2" fmla="*/ 99131 h 136308"/>
                      <a:gd name="connsiteX3" fmla="*/ 762 w 89181"/>
                      <a:gd name="connsiteY3" fmla="*/ 108656 h 136308"/>
                      <a:gd name="connsiteX4" fmla="*/ 8382 w 89181"/>
                      <a:gd name="connsiteY4" fmla="*/ 135326 h 136308"/>
                      <a:gd name="connsiteX5" fmla="*/ 36957 w 89181"/>
                      <a:gd name="connsiteY5" fmla="*/ 123896 h 136308"/>
                      <a:gd name="connsiteX6" fmla="*/ 84582 w 89181"/>
                      <a:gd name="connsiteY6" fmla="*/ 62936 h 136308"/>
                      <a:gd name="connsiteX7" fmla="*/ 82677 w 89181"/>
                      <a:gd name="connsiteY7" fmla="*/ 71 h 136308"/>
                      <a:gd name="connsiteX0" fmla="*/ 81936 w 88440"/>
                      <a:gd name="connsiteY0" fmla="*/ 71 h 134762"/>
                      <a:gd name="connsiteX1" fmla="*/ 60981 w 88440"/>
                      <a:gd name="connsiteY1" fmla="*/ 51506 h 134762"/>
                      <a:gd name="connsiteX2" fmla="*/ 22881 w 88440"/>
                      <a:gd name="connsiteY2" fmla="*/ 99131 h 134762"/>
                      <a:gd name="connsiteX3" fmla="*/ 21 w 88440"/>
                      <a:gd name="connsiteY3" fmla="*/ 108656 h 134762"/>
                      <a:gd name="connsiteX4" fmla="*/ 19108 w 88440"/>
                      <a:gd name="connsiteY4" fmla="*/ 133415 h 134762"/>
                      <a:gd name="connsiteX5" fmla="*/ 36216 w 88440"/>
                      <a:gd name="connsiteY5" fmla="*/ 123896 h 134762"/>
                      <a:gd name="connsiteX6" fmla="*/ 83841 w 88440"/>
                      <a:gd name="connsiteY6" fmla="*/ 62936 h 134762"/>
                      <a:gd name="connsiteX7" fmla="*/ 81936 w 88440"/>
                      <a:gd name="connsiteY7" fmla="*/ 71 h 134762"/>
                      <a:gd name="connsiteX0" fmla="*/ 68555 w 75059"/>
                      <a:gd name="connsiteY0" fmla="*/ 71 h 134762"/>
                      <a:gd name="connsiteX1" fmla="*/ 47600 w 75059"/>
                      <a:gd name="connsiteY1" fmla="*/ 51506 h 134762"/>
                      <a:gd name="connsiteX2" fmla="*/ 9500 w 75059"/>
                      <a:gd name="connsiteY2" fmla="*/ 99131 h 134762"/>
                      <a:gd name="connsiteX3" fmla="*/ 98 w 75059"/>
                      <a:gd name="connsiteY3" fmla="*/ 108656 h 134762"/>
                      <a:gd name="connsiteX4" fmla="*/ 5727 w 75059"/>
                      <a:gd name="connsiteY4" fmla="*/ 133415 h 134762"/>
                      <a:gd name="connsiteX5" fmla="*/ 22835 w 75059"/>
                      <a:gd name="connsiteY5" fmla="*/ 123896 h 134762"/>
                      <a:gd name="connsiteX6" fmla="*/ 70460 w 75059"/>
                      <a:gd name="connsiteY6" fmla="*/ 62936 h 134762"/>
                      <a:gd name="connsiteX7" fmla="*/ 68555 w 75059"/>
                      <a:gd name="connsiteY7" fmla="*/ 71 h 134762"/>
                      <a:gd name="connsiteX0" fmla="*/ 70645 w 77149"/>
                      <a:gd name="connsiteY0" fmla="*/ 71 h 136312"/>
                      <a:gd name="connsiteX1" fmla="*/ 49690 w 77149"/>
                      <a:gd name="connsiteY1" fmla="*/ 51506 h 136312"/>
                      <a:gd name="connsiteX2" fmla="*/ 11590 w 77149"/>
                      <a:gd name="connsiteY2" fmla="*/ 99131 h 136312"/>
                      <a:gd name="connsiteX3" fmla="*/ 2188 w 77149"/>
                      <a:gd name="connsiteY3" fmla="*/ 108656 h 136312"/>
                      <a:gd name="connsiteX4" fmla="*/ 2044 w 77149"/>
                      <a:gd name="connsiteY4" fmla="*/ 135331 h 136312"/>
                      <a:gd name="connsiteX5" fmla="*/ 24925 w 77149"/>
                      <a:gd name="connsiteY5" fmla="*/ 123896 h 136312"/>
                      <a:gd name="connsiteX6" fmla="*/ 72550 w 77149"/>
                      <a:gd name="connsiteY6" fmla="*/ 62936 h 136312"/>
                      <a:gd name="connsiteX7" fmla="*/ 70645 w 77149"/>
                      <a:gd name="connsiteY7" fmla="*/ 71 h 13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149" h="136312">
                        <a:moveTo>
                          <a:pt x="70645" y="71"/>
                        </a:moveTo>
                        <a:cubicBezTo>
                          <a:pt x="66835" y="-1834"/>
                          <a:pt x="59532" y="34996"/>
                          <a:pt x="49690" y="51506"/>
                        </a:cubicBezTo>
                        <a:cubicBezTo>
                          <a:pt x="39848" y="68016"/>
                          <a:pt x="19507" y="89606"/>
                          <a:pt x="11590" y="99131"/>
                        </a:cubicBezTo>
                        <a:cubicBezTo>
                          <a:pt x="3673" y="108656"/>
                          <a:pt x="3779" y="102623"/>
                          <a:pt x="2188" y="108656"/>
                        </a:cubicBezTo>
                        <a:cubicBezTo>
                          <a:pt x="597" y="114689"/>
                          <a:pt x="-1745" y="132791"/>
                          <a:pt x="2044" y="135331"/>
                        </a:cubicBezTo>
                        <a:cubicBezTo>
                          <a:pt x="5833" y="137871"/>
                          <a:pt x="12225" y="135961"/>
                          <a:pt x="24925" y="123896"/>
                        </a:cubicBezTo>
                        <a:cubicBezTo>
                          <a:pt x="37625" y="111831"/>
                          <a:pt x="63025" y="81351"/>
                          <a:pt x="72550" y="62936"/>
                        </a:cubicBezTo>
                        <a:cubicBezTo>
                          <a:pt x="82075" y="44521"/>
                          <a:pt x="74455" y="1976"/>
                          <a:pt x="70645" y="7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Dowolny kształt 56"/>
                  <p:cNvSpPr/>
                  <p:nvPr/>
                </p:nvSpPr>
                <p:spPr>
                  <a:xfrm>
                    <a:off x="314325" y="95250"/>
                    <a:ext cx="26890" cy="252592"/>
                  </a:xfrm>
                  <a:custGeom>
                    <a:avLst/>
                    <a:gdLst>
                      <a:gd name="connsiteX0" fmla="*/ 49757 w 52282"/>
                      <a:gd name="connsiteY0" fmla="*/ 1064 h 250763"/>
                      <a:gd name="connsiteX1" fmla="*/ 2132 w 52282"/>
                      <a:gd name="connsiteY1" fmla="*/ 130604 h 250763"/>
                      <a:gd name="connsiteX2" fmla="*/ 7847 w 52282"/>
                      <a:gd name="connsiteY2" fmla="*/ 183944 h 250763"/>
                      <a:gd name="connsiteX3" fmla="*/ 4037 w 52282"/>
                      <a:gd name="connsiteY3" fmla="*/ 250619 h 250763"/>
                      <a:gd name="connsiteX4" fmla="*/ 23087 w 52282"/>
                      <a:gd name="connsiteY4" fmla="*/ 164894 h 250763"/>
                      <a:gd name="connsiteX5" fmla="*/ 42137 w 52282"/>
                      <a:gd name="connsiteY5" fmla="*/ 73454 h 250763"/>
                      <a:gd name="connsiteX6" fmla="*/ 49757 w 52282"/>
                      <a:gd name="connsiteY6" fmla="*/ 1064 h 250763"/>
                      <a:gd name="connsiteX0" fmla="*/ 13351 w 40244"/>
                      <a:gd name="connsiteY0" fmla="*/ 1074 h 252682"/>
                      <a:gd name="connsiteX1" fmla="*/ 156 w 40244"/>
                      <a:gd name="connsiteY1" fmla="*/ 132523 h 252682"/>
                      <a:gd name="connsiteX2" fmla="*/ 5871 w 40244"/>
                      <a:gd name="connsiteY2" fmla="*/ 185863 h 252682"/>
                      <a:gd name="connsiteX3" fmla="*/ 2061 w 40244"/>
                      <a:gd name="connsiteY3" fmla="*/ 252538 h 252682"/>
                      <a:gd name="connsiteX4" fmla="*/ 21111 w 40244"/>
                      <a:gd name="connsiteY4" fmla="*/ 166813 h 252682"/>
                      <a:gd name="connsiteX5" fmla="*/ 40161 w 40244"/>
                      <a:gd name="connsiteY5" fmla="*/ 75373 h 252682"/>
                      <a:gd name="connsiteX6" fmla="*/ 13351 w 40244"/>
                      <a:gd name="connsiteY6" fmla="*/ 1074 h 252682"/>
                      <a:gd name="connsiteX0" fmla="*/ 13351 w 24902"/>
                      <a:gd name="connsiteY0" fmla="*/ 984 h 252592"/>
                      <a:gd name="connsiteX1" fmla="*/ 156 w 24902"/>
                      <a:gd name="connsiteY1" fmla="*/ 132433 h 252592"/>
                      <a:gd name="connsiteX2" fmla="*/ 5871 w 24902"/>
                      <a:gd name="connsiteY2" fmla="*/ 185773 h 252592"/>
                      <a:gd name="connsiteX3" fmla="*/ 2061 w 24902"/>
                      <a:gd name="connsiteY3" fmla="*/ 252448 h 252592"/>
                      <a:gd name="connsiteX4" fmla="*/ 21111 w 24902"/>
                      <a:gd name="connsiteY4" fmla="*/ 166723 h 252592"/>
                      <a:gd name="connsiteX5" fmla="*/ 22913 w 24902"/>
                      <a:gd name="connsiteY5" fmla="*/ 77193 h 252592"/>
                      <a:gd name="connsiteX6" fmla="*/ 13351 w 24902"/>
                      <a:gd name="connsiteY6" fmla="*/ 984 h 252592"/>
                      <a:gd name="connsiteX0" fmla="*/ 15339 w 26890"/>
                      <a:gd name="connsiteY0" fmla="*/ 984 h 252592"/>
                      <a:gd name="connsiteX1" fmla="*/ 2144 w 26890"/>
                      <a:gd name="connsiteY1" fmla="*/ 132433 h 252592"/>
                      <a:gd name="connsiteX2" fmla="*/ 197 w 26890"/>
                      <a:gd name="connsiteY2" fmla="*/ 185773 h 252592"/>
                      <a:gd name="connsiteX3" fmla="*/ 4049 w 26890"/>
                      <a:gd name="connsiteY3" fmla="*/ 252448 h 252592"/>
                      <a:gd name="connsiteX4" fmla="*/ 23099 w 26890"/>
                      <a:gd name="connsiteY4" fmla="*/ 166723 h 252592"/>
                      <a:gd name="connsiteX5" fmla="*/ 24901 w 26890"/>
                      <a:gd name="connsiteY5" fmla="*/ 77193 h 252592"/>
                      <a:gd name="connsiteX6" fmla="*/ 15339 w 26890"/>
                      <a:gd name="connsiteY6" fmla="*/ 984 h 252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90" h="252592">
                        <a:moveTo>
                          <a:pt x="15339" y="984"/>
                        </a:moveTo>
                        <a:cubicBezTo>
                          <a:pt x="11546" y="10191"/>
                          <a:pt x="4668" y="101635"/>
                          <a:pt x="2144" y="132433"/>
                        </a:cubicBezTo>
                        <a:cubicBezTo>
                          <a:pt x="-380" y="163231"/>
                          <a:pt x="-120" y="165771"/>
                          <a:pt x="197" y="185773"/>
                        </a:cubicBezTo>
                        <a:cubicBezTo>
                          <a:pt x="514" y="205775"/>
                          <a:pt x="232" y="255623"/>
                          <a:pt x="4049" y="252448"/>
                        </a:cubicBezTo>
                        <a:cubicBezTo>
                          <a:pt x="7866" y="249273"/>
                          <a:pt x="16749" y="196251"/>
                          <a:pt x="23099" y="166723"/>
                        </a:cubicBezTo>
                        <a:cubicBezTo>
                          <a:pt x="29449" y="137196"/>
                          <a:pt x="26194" y="104816"/>
                          <a:pt x="24901" y="77193"/>
                        </a:cubicBezTo>
                        <a:cubicBezTo>
                          <a:pt x="23608" y="49570"/>
                          <a:pt x="19132" y="-8223"/>
                          <a:pt x="15339" y="984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Dowolny kształt 57"/>
                  <p:cNvSpPr/>
                  <p:nvPr/>
                </p:nvSpPr>
                <p:spPr>
                  <a:xfrm>
                    <a:off x="400050" y="100965"/>
                    <a:ext cx="67310" cy="236855"/>
                  </a:xfrm>
                  <a:custGeom>
                    <a:avLst/>
                    <a:gdLst>
                      <a:gd name="connsiteX0" fmla="*/ 590 w 45322"/>
                      <a:gd name="connsiteY0" fmla="*/ 1822 h 244130"/>
                      <a:gd name="connsiteX1" fmla="*/ 31070 w 45322"/>
                      <a:gd name="connsiteY1" fmla="*/ 45637 h 244130"/>
                      <a:gd name="connsiteX2" fmla="*/ 44405 w 45322"/>
                      <a:gd name="connsiteY2" fmla="*/ 167557 h 244130"/>
                      <a:gd name="connsiteX3" fmla="*/ 42500 w 45322"/>
                      <a:gd name="connsiteY3" fmla="*/ 222802 h 244130"/>
                      <a:gd name="connsiteX4" fmla="*/ 29165 w 45322"/>
                      <a:gd name="connsiteY4" fmla="*/ 243757 h 244130"/>
                      <a:gd name="connsiteX5" fmla="*/ 27260 w 45322"/>
                      <a:gd name="connsiteY5" fmla="*/ 207562 h 244130"/>
                      <a:gd name="connsiteX6" fmla="*/ 12020 w 45322"/>
                      <a:gd name="connsiteY6" fmla="*/ 98977 h 244130"/>
                      <a:gd name="connsiteX7" fmla="*/ 590 w 45322"/>
                      <a:gd name="connsiteY7" fmla="*/ 1822 h 244130"/>
                      <a:gd name="connsiteX0" fmla="*/ 590 w 67622"/>
                      <a:gd name="connsiteY0" fmla="*/ 1822 h 244017"/>
                      <a:gd name="connsiteX1" fmla="*/ 31070 w 67622"/>
                      <a:gd name="connsiteY1" fmla="*/ 45637 h 244017"/>
                      <a:gd name="connsiteX2" fmla="*/ 44405 w 67622"/>
                      <a:gd name="connsiteY2" fmla="*/ 167557 h 244017"/>
                      <a:gd name="connsiteX3" fmla="*/ 67395 w 67622"/>
                      <a:gd name="connsiteY3" fmla="*/ 220894 h 244017"/>
                      <a:gd name="connsiteX4" fmla="*/ 29165 w 67622"/>
                      <a:gd name="connsiteY4" fmla="*/ 243757 h 244017"/>
                      <a:gd name="connsiteX5" fmla="*/ 27260 w 67622"/>
                      <a:gd name="connsiteY5" fmla="*/ 207562 h 244017"/>
                      <a:gd name="connsiteX6" fmla="*/ 12020 w 67622"/>
                      <a:gd name="connsiteY6" fmla="*/ 98977 h 244017"/>
                      <a:gd name="connsiteX7" fmla="*/ 590 w 67622"/>
                      <a:gd name="connsiteY7" fmla="*/ 1822 h 244017"/>
                      <a:gd name="connsiteX0" fmla="*/ 590 w 67969"/>
                      <a:gd name="connsiteY0" fmla="*/ 1822 h 245902"/>
                      <a:gd name="connsiteX1" fmla="*/ 31070 w 67969"/>
                      <a:gd name="connsiteY1" fmla="*/ 45637 h 245902"/>
                      <a:gd name="connsiteX2" fmla="*/ 44405 w 67969"/>
                      <a:gd name="connsiteY2" fmla="*/ 167557 h 245902"/>
                      <a:gd name="connsiteX3" fmla="*/ 67395 w 67969"/>
                      <a:gd name="connsiteY3" fmla="*/ 220894 h 245902"/>
                      <a:gd name="connsiteX4" fmla="*/ 58146 w 67969"/>
                      <a:gd name="connsiteY4" fmla="*/ 245668 h 245902"/>
                      <a:gd name="connsiteX5" fmla="*/ 27260 w 67969"/>
                      <a:gd name="connsiteY5" fmla="*/ 207562 h 245902"/>
                      <a:gd name="connsiteX6" fmla="*/ 12020 w 67969"/>
                      <a:gd name="connsiteY6" fmla="*/ 98977 h 245902"/>
                      <a:gd name="connsiteX7" fmla="*/ 590 w 67969"/>
                      <a:gd name="connsiteY7" fmla="*/ 1822 h 245902"/>
                      <a:gd name="connsiteX0" fmla="*/ 590 w 67425"/>
                      <a:gd name="connsiteY0" fmla="*/ 1807 h 245892"/>
                      <a:gd name="connsiteX1" fmla="*/ 31070 w 67425"/>
                      <a:gd name="connsiteY1" fmla="*/ 45622 h 245892"/>
                      <a:gd name="connsiteX2" fmla="*/ 55946 w 67425"/>
                      <a:gd name="connsiteY2" fmla="*/ 165631 h 245892"/>
                      <a:gd name="connsiteX3" fmla="*/ 67395 w 67425"/>
                      <a:gd name="connsiteY3" fmla="*/ 220879 h 245892"/>
                      <a:gd name="connsiteX4" fmla="*/ 58146 w 67425"/>
                      <a:gd name="connsiteY4" fmla="*/ 245653 h 245892"/>
                      <a:gd name="connsiteX5" fmla="*/ 27260 w 67425"/>
                      <a:gd name="connsiteY5" fmla="*/ 207547 h 245892"/>
                      <a:gd name="connsiteX6" fmla="*/ 12020 w 67425"/>
                      <a:gd name="connsiteY6" fmla="*/ 98962 h 245892"/>
                      <a:gd name="connsiteX7" fmla="*/ 590 w 67425"/>
                      <a:gd name="connsiteY7" fmla="*/ 1807 h 245892"/>
                      <a:gd name="connsiteX0" fmla="*/ 703 w 67527"/>
                      <a:gd name="connsiteY0" fmla="*/ 1807 h 246505"/>
                      <a:gd name="connsiteX1" fmla="*/ 31183 w 67527"/>
                      <a:gd name="connsiteY1" fmla="*/ 45622 h 246505"/>
                      <a:gd name="connsiteX2" fmla="*/ 56059 w 67527"/>
                      <a:gd name="connsiteY2" fmla="*/ 165631 h 246505"/>
                      <a:gd name="connsiteX3" fmla="*/ 67508 w 67527"/>
                      <a:gd name="connsiteY3" fmla="*/ 220879 h 246505"/>
                      <a:gd name="connsiteX4" fmla="*/ 58259 w 67527"/>
                      <a:gd name="connsiteY4" fmla="*/ 245653 h 246505"/>
                      <a:gd name="connsiteX5" fmla="*/ 38932 w 67527"/>
                      <a:gd name="connsiteY5" fmla="*/ 192258 h 246505"/>
                      <a:gd name="connsiteX6" fmla="*/ 12133 w 67527"/>
                      <a:gd name="connsiteY6" fmla="*/ 98962 h 246505"/>
                      <a:gd name="connsiteX7" fmla="*/ 703 w 67527"/>
                      <a:gd name="connsiteY7" fmla="*/ 1807 h 246505"/>
                      <a:gd name="connsiteX0" fmla="*/ 703 w 68261"/>
                      <a:gd name="connsiteY0" fmla="*/ 1807 h 237475"/>
                      <a:gd name="connsiteX1" fmla="*/ 31183 w 68261"/>
                      <a:gd name="connsiteY1" fmla="*/ 45622 h 237475"/>
                      <a:gd name="connsiteX2" fmla="*/ 56059 w 68261"/>
                      <a:gd name="connsiteY2" fmla="*/ 165631 h 237475"/>
                      <a:gd name="connsiteX3" fmla="*/ 67508 w 68261"/>
                      <a:gd name="connsiteY3" fmla="*/ 220879 h 237475"/>
                      <a:gd name="connsiteX4" fmla="*/ 64047 w 68261"/>
                      <a:gd name="connsiteY4" fmla="*/ 236099 h 237475"/>
                      <a:gd name="connsiteX5" fmla="*/ 38932 w 68261"/>
                      <a:gd name="connsiteY5" fmla="*/ 192258 h 237475"/>
                      <a:gd name="connsiteX6" fmla="*/ 12133 w 68261"/>
                      <a:gd name="connsiteY6" fmla="*/ 98962 h 237475"/>
                      <a:gd name="connsiteX7" fmla="*/ 703 w 68261"/>
                      <a:gd name="connsiteY7" fmla="*/ 1807 h 237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261" h="237475">
                        <a:moveTo>
                          <a:pt x="703" y="1807"/>
                        </a:moveTo>
                        <a:cubicBezTo>
                          <a:pt x="3878" y="-7083"/>
                          <a:pt x="21957" y="18318"/>
                          <a:pt x="31183" y="45622"/>
                        </a:cubicBezTo>
                        <a:cubicBezTo>
                          <a:pt x="40409" y="72926"/>
                          <a:pt x="50005" y="136422"/>
                          <a:pt x="56059" y="165631"/>
                        </a:cubicBezTo>
                        <a:cubicBezTo>
                          <a:pt x="62113" y="194841"/>
                          <a:pt x="66177" y="209134"/>
                          <a:pt x="67508" y="220879"/>
                        </a:cubicBezTo>
                        <a:cubicBezTo>
                          <a:pt x="68839" y="232624"/>
                          <a:pt x="68810" y="240869"/>
                          <a:pt x="64047" y="236099"/>
                        </a:cubicBezTo>
                        <a:cubicBezTo>
                          <a:pt x="59284" y="231329"/>
                          <a:pt x="41789" y="216388"/>
                          <a:pt x="38932" y="192258"/>
                        </a:cubicBezTo>
                        <a:cubicBezTo>
                          <a:pt x="36075" y="168128"/>
                          <a:pt x="18504" y="130704"/>
                          <a:pt x="12133" y="98962"/>
                        </a:cubicBezTo>
                        <a:cubicBezTo>
                          <a:pt x="5762" y="67220"/>
                          <a:pt x="-2472" y="10697"/>
                          <a:pt x="703" y="1807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Dowolny kształt 58"/>
                  <p:cNvSpPr/>
                  <p:nvPr/>
                </p:nvSpPr>
                <p:spPr>
                  <a:xfrm>
                    <a:off x="314325" y="165735"/>
                    <a:ext cx="130203" cy="38887"/>
                  </a:xfrm>
                  <a:custGeom>
                    <a:avLst/>
                    <a:gdLst>
                      <a:gd name="connsiteX0" fmla="*/ 242 w 138187"/>
                      <a:gd name="connsiteY0" fmla="*/ 5739 h 29888"/>
                      <a:gd name="connsiteX1" fmla="*/ 91682 w 138187"/>
                      <a:gd name="connsiteY1" fmla="*/ 24 h 29888"/>
                      <a:gd name="connsiteX2" fmla="*/ 125972 w 138187"/>
                      <a:gd name="connsiteY2" fmla="*/ 7644 h 29888"/>
                      <a:gd name="connsiteX3" fmla="*/ 137402 w 138187"/>
                      <a:gd name="connsiteY3" fmla="*/ 28599 h 29888"/>
                      <a:gd name="connsiteX4" fmla="*/ 106922 w 138187"/>
                      <a:gd name="connsiteY4" fmla="*/ 26694 h 29888"/>
                      <a:gd name="connsiteX5" fmla="*/ 65012 w 138187"/>
                      <a:gd name="connsiteY5" fmla="*/ 19074 h 29888"/>
                      <a:gd name="connsiteX6" fmla="*/ 242 w 138187"/>
                      <a:gd name="connsiteY6" fmla="*/ 5739 h 29888"/>
                      <a:gd name="connsiteX0" fmla="*/ 6710 w 144655"/>
                      <a:gd name="connsiteY0" fmla="*/ 5749 h 29898"/>
                      <a:gd name="connsiteX1" fmla="*/ 98150 w 144655"/>
                      <a:gd name="connsiteY1" fmla="*/ 34 h 29898"/>
                      <a:gd name="connsiteX2" fmla="*/ 132440 w 144655"/>
                      <a:gd name="connsiteY2" fmla="*/ 7654 h 29898"/>
                      <a:gd name="connsiteX3" fmla="*/ 143870 w 144655"/>
                      <a:gd name="connsiteY3" fmla="*/ 28609 h 29898"/>
                      <a:gd name="connsiteX4" fmla="*/ 113390 w 144655"/>
                      <a:gd name="connsiteY4" fmla="*/ 26704 h 29898"/>
                      <a:gd name="connsiteX5" fmla="*/ 71480 w 144655"/>
                      <a:gd name="connsiteY5" fmla="*/ 19084 h 29898"/>
                      <a:gd name="connsiteX6" fmla="*/ 14110 w 144655"/>
                      <a:gd name="connsiteY6" fmla="*/ 24811 h 29898"/>
                      <a:gd name="connsiteX7" fmla="*/ 6710 w 144655"/>
                      <a:gd name="connsiteY7" fmla="*/ 5749 h 29898"/>
                      <a:gd name="connsiteX0" fmla="*/ 6710 w 142720"/>
                      <a:gd name="connsiteY0" fmla="*/ 5749 h 26887"/>
                      <a:gd name="connsiteX1" fmla="*/ 98150 w 142720"/>
                      <a:gd name="connsiteY1" fmla="*/ 34 h 26887"/>
                      <a:gd name="connsiteX2" fmla="*/ 132440 w 142720"/>
                      <a:gd name="connsiteY2" fmla="*/ 7654 h 26887"/>
                      <a:gd name="connsiteX3" fmla="*/ 141774 w 142720"/>
                      <a:gd name="connsiteY3" fmla="*/ 15976 h 26887"/>
                      <a:gd name="connsiteX4" fmla="*/ 113390 w 142720"/>
                      <a:gd name="connsiteY4" fmla="*/ 26704 h 26887"/>
                      <a:gd name="connsiteX5" fmla="*/ 71480 w 142720"/>
                      <a:gd name="connsiteY5" fmla="*/ 19084 h 26887"/>
                      <a:gd name="connsiteX6" fmla="*/ 14110 w 142720"/>
                      <a:gd name="connsiteY6" fmla="*/ 24811 h 26887"/>
                      <a:gd name="connsiteX7" fmla="*/ 6710 w 142720"/>
                      <a:gd name="connsiteY7" fmla="*/ 5749 h 26887"/>
                      <a:gd name="connsiteX0" fmla="*/ 6710 w 142856"/>
                      <a:gd name="connsiteY0" fmla="*/ 5749 h 25254"/>
                      <a:gd name="connsiteX1" fmla="*/ 98150 w 142856"/>
                      <a:gd name="connsiteY1" fmla="*/ 34 h 25254"/>
                      <a:gd name="connsiteX2" fmla="*/ 132440 w 142856"/>
                      <a:gd name="connsiteY2" fmla="*/ 7654 h 25254"/>
                      <a:gd name="connsiteX3" fmla="*/ 141774 w 142856"/>
                      <a:gd name="connsiteY3" fmla="*/ 15976 h 25254"/>
                      <a:gd name="connsiteX4" fmla="*/ 111292 w 142856"/>
                      <a:gd name="connsiteY4" fmla="*/ 17881 h 25254"/>
                      <a:gd name="connsiteX5" fmla="*/ 71480 w 142856"/>
                      <a:gd name="connsiteY5" fmla="*/ 19084 h 25254"/>
                      <a:gd name="connsiteX6" fmla="*/ 14110 w 142856"/>
                      <a:gd name="connsiteY6" fmla="*/ 24811 h 25254"/>
                      <a:gd name="connsiteX7" fmla="*/ 6710 w 142856"/>
                      <a:gd name="connsiteY7" fmla="*/ 5749 h 25254"/>
                      <a:gd name="connsiteX0" fmla="*/ 6710 w 142857"/>
                      <a:gd name="connsiteY0" fmla="*/ 5749 h 25254"/>
                      <a:gd name="connsiteX1" fmla="*/ 98150 w 142857"/>
                      <a:gd name="connsiteY1" fmla="*/ 34 h 25254"/>
                      <a:gd name="connsiteX2" fmla="*/ 132440 w 142857"/>
                      <a:gd name="connsiteY2" fmla="*/ 7654 h 25254"/>
                      <a:gd name="connsiteX3" fmla="*/ 141774 w 142857"/>
                      <a:gd name="connsiteY3" fmla="*/ 15976 h 25254"/>
                      <a:gd name="connsiteX4" fmla="*/ 111292 w 142857"/>
                      <a:gd name="connsiteY4" fmla="*/ 17881 h 25254"/>
                      <a:gd name="connsiteX5" fmla="*/ 54673 w 142857"/>
                      <a:gd name="connsiteY5" fmla="*/ 19084 h 25254"/>
                      <a:gd name="connsiteX6" fmla="*/ 14110 w 142857"/>
                      <a:gd name="connsiteY6" fmla="*/ 24811 h 25254"/>
                      <a:gd name="connsiteX7" fmla="*/ 6710 w 142857"/>
                      <a:gd name="connsiteY7" fmla="*/ 5749 h 25254"/>
                      <a:gd name="connsiteX0" fmla="*/ 6710 w 142436"/>
                      <a:gd name="connsiteY0" fmla="*/ 5814 h 25319"/>
                      <a:gd name="connsiteX1" fmla="*/ 98150 w 142436"/>
                      <a:gd name="connsiteY1" fmla="*/ 99 h 25319"/>
                      <a:gd name="connsiteX2" fmla="*/ 134454 w 142436"/>
                      <a:gd name="connsiteY2" fmla="*/ 2590 h 25319"/>
                      <a:gd name="connsiteX3" fmla="*/ 132440 w 142436"/>
                      <a:gd name="connsiteY3" fmla="*/ 7719 h 25319"/>
                      <a:gd name="connsiteX4" fmla="*/ 141774 w 142436"/>
                      <a:gd name="connsiteY4" fmla="*/ 16041 h 25319"/>
                      <a:gd name="connsiteX5" fmla="*/ 111292 w 142436"/>
                      <a:gd name="connsiteY5" fmla="*/ 17946 h 25319"/>
                      <a:gd name="connsiteX6" fmla="*/ 54673 w 142436"/>
                      <a:gd name="connsiteY6" fmla="*/ 19149 h 25319"/>
                      <a:gd name="connsiteX7" fmla="*/ 14110 w 142436"/>
                      <a:gd name="connsiteY7" fmla="*/ 24876 h 25319"/>
                      <a:gd name="connsiteX8" fmla="*/ 6710 w 142436"/>
                      <a:gd name="connsiteY8" fmla="*/ 5814 h 25319"/>
                      <a:gd name="connsiteX0" fmla="*/ 6710 w 143288"/>
                      <a:gd name="connsiteY0" fmla="*/ 5925 h 25430"/>
                      <a:gd name="connsiteX1" fmla="*/ 98150 w 143288"/>
                      <a:gd name="connsiteY1" fmla="*/ 210 h 25430"/>
                      <a:gd name="connsiteX2" fmla="*/ 134454 w 143288"/>
                      <a:gd name="connsiteY2" fmla="*/ 2701 h 25430"/>
                      <a:gd name="connsiteX3" fmla="*/ 141774 w 143288"/>
                      <a:gd name="connsiteY3" fmla="*/ 16152 h 25430"/>
                      <a:gd name="connsiteX4" fmla="*/ 111292 w 143288"/>
                      <a:gd name="connsiteY4" fmla="*/ 18057 h 25430"/>
                      <a:gd name="connsiteX5" fmla="*/ 54673 w 143288"/>
                      <a:gd name="connsiteY5" fmla="*/ 19260 h 25430"/>
                      <a:gd name="connsiteX6" fmla="*/ 14110 w 143288"/>
                      <a:gd name="connsiteY6" fmla="*/ 24987 h 25430"/>
                      <a:gd name="connsiteX7" fmla="*/ 6710 w 143288"/>
                      <a:gd name="connsiteY7" fmla="*/ 5925 h 25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3288" h="25430">
                        <a:moveTo>
                          <a:pt x="6710" y="5925"/>
                        </a:moveTo>
                        <a:cubicBezTo>
                          <a:pt x="20717" y="1795"/>
                          <a:pt x="76859" y="747"/>
                          <a:pt x="98150" y="210"/>
                        </a:cubicBezTo>
                        <a:cubicBezTo>
                          <a:pt x="119441" y="-327"/>
                          <a:pt x="127184" y="44"/>
                          <a:pt x="134454" y="2701"/>
                        </a:cubicBezTo>
                        <a:cubicBezTo>
                          <a:pt x="141724" y="5358"/>
                          <a:pt x="145634" y="13593"/>
                          <a:pt x="141774" y="16152"/>
                        </a:cubicBezTo>
                        <a:cubicBezTo>
                          <a:pt x="137914" y="18711"/>
                          <a:pt x="123357" y="19644"/>
                          <a:pt x="111292" y="18057"/>
                        </a:cubicBezTo>
                        <a:cubicBezTo>
                          <a:pt x="99227" y="16470"/>
                          <a:pt x="70870" y="18105"/>
                          <a:pt x="54673" y="19260"/>
                        </a:cubicBezTo>
                        <a:cubicBezTo>
                          <a:pt x="38476" y="20415"/>
                          <a:pt x="24905" y="27210"/>
                          <a:pt x="14110" y="24987"/>
                        </a:cubicBezTo>
                        <a:cubicBezTo>
                          <a:pt x="3315" y="22765"/>
                          <a:pt x="-7297" y="10055"/>
                          <a:pt x="6710" y="5925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3" name="Dowolny kształt 42"/>
                <p:cNvSpPr/>
                <p:nvPr/>
              </p:nvSpPr>
              <p:spPr>
                <a:xfrm>
                  <a:off x="675564" y="887105"/>
                  <a:ext cx="35560" cy="112395"/>
                </a:xfrm>
                <a:custGeom>
                  <a:avLst/>
                  <a:gdLst>
                    <a:gd name="connsiteX0" fmla="*/ 17337 w 38428"/>
                    <a:gd name="connsiteY0" fmla="*/ 55 h 136222"/>
                    <a:gd name="connsiteX1" fmla="*/ 192 w 38428"/>
                    <a:gd name="connsiteY1" fmla="*/ 120070 h 136222"/>
                    <a:gd name="connsiteX2" fmla="*/ 28767 w 38428"/>
                    <a:gd name="connsiteY2" fmla="*/ 133405 h 136222"/>
                    <a:gd name="connsiteX3" fmla="*/ 38292 w 38428"/>
                    <a:gd name="connsiteY3" fmla="*/ 104830 h 136222"/>
                    <a:gd name="connsiteX4" fmla="*/ 17337 w 38428"/>
                    <a:gd name="connsiteY4" fmla="*/ 55 h 1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428" h="136222">
                      <a:moveTo>
                        <a:pt x="17337" y="55"/>
                      </a:moveTo>
                      <a:cubicBezTo>
                        <a:pt x="10987" y="2595"/>
                        <a:pt x="-1713" y="97845"/>
                        <a:pt x="192" y="120070"/>
                      </a:cubicBezTo>
                      <a:cubicBezTo>
                        <a:pt x="2097" y="142295"/>
                        <a:pt x="22417" y="135945"/>
                        <a:pt x="28767" y="133405"/>
                      </a:cubicBezTo>
                      <a:cubicBezTo>
                        <a:pt x="35117" y="130865"/>
                        <a:pt x="39245" y="126420"/>
                        <a:pt x="38292" y="104830"/>
                      </a:cubicBezTo>
                      <a:cubicBezTo>
                        <a:pt x="37340" y="83240"/>
                        <a:pt x="23687" y="-2485"/>
                        <a:pt x="17337" y="55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Dowolny kształt 43"/>
                <p:cNvSpPr/>
                <p:nvPr/>
              </p:nvSpPr>
              <p:spPr>
                <a:xfrm>
                  <a:off x="696036" y="204717"/>
                  <a:ext cx="11430" cy="681990"/>
                </a:xfrm>
                <a:custGeom>
                  <a:avLst/>
                  <a:gdLst>
                    <a:gd name="connsiteX0" fmla="*/ 11430 w 11430"/>
                    <a:gd name="connsiteY0" fmla="*/ 0 h 681990"/>
                    <a:gd name="connsiteX1" fmla="*/ 0 w 11430"/>
                    <a:gd name="connsiteY1" fmla="*/ 681990 h 681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430" h="681990">
                      <a:moveTo>
                        <a:pt x="11430" y="0"/>
                      </a:moveTo>
                      <a:lnTo>
                        <a:pt x="0" y="681990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Dowolny kształt 44"/>
                <p:cNvSpPr/>
                <p:nvPr/>
              </p:nvSpPr>
              <p:spPr>
                <a:xfrm rot="21433017">
                  <a:off x="661916" y="989463"/>
                  <a:ext cx="71755" cy="615315"/>
                </a:xfrm>
                <a:custGeom>
                  <a:avLst/>
                  <a:gdLst>
                    <a:gd name="connsiteX0" fmla="*/ 51435 w 104775"/>
                    <a:gd name="connsiteY0" fmla="*/ 0 h 615315"/>
                    <a:gd name="connsiteX1" fmla="*/ 104775 w 104775"/>
                    <a:gd name="connsiteY1" fmla="*/ 3810 h 615315"/>
                    <a:gd name="connsiteX2" fmla="*/ 51435 w 104775"/>
                    <a:gd name="connsiteY2" fmla="*/ 615315 h 615315"/>
                    <a:gd name="connsiteX3" fmla="*/ 0 w 104775"/>
                    <a:gd name="connsiteY3" fmla="*/ 609600 h 615315"/>
                    <a:gd name="connsiteX4" fmla="*/ 51435 w 104775"/>
                    <a:gd name="connsiteY4" fmla="*/ 0 h 6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775" h="615315">
                      <a:moveTo>
                        <a:pt x="51435" y="0"/>
                      </a:moveTo>
                      <a:lnTo>
                        <a:pt x="104775" y="3810"/>
                      </a:lnTo>
                      <a:lnTo>
                        <a:pt x="51435" y="615315"/>
                      </a:lnTo>
                      <a:lnTo>
                        <a:pt x="0" y="609600"/>
                      </a:lnTo>
                      <a:lnTo>
                        <a:pt x="51435" y="0"/>
                      </a:lnTo>
                      <a:close/>
                    </a:path>
                  </a:pathLst>
                </a:custGeom>
                <a:solidFill>
                  <a:srgbClr val="F79646">
                    <a:lumMod val="75000"/>
                  </a:srgbClr>
                </a:solidFill>
                <a:ln w="9525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" name="Grupa 45"/>
                <p:cNvGrpSpPr/>
                <p:nvPr/>
              </p:nvGrpSpPr>
              <p:grpSpPr>
                <a:xfrm>
                  <a:off x="457200" y="1446663"/>
                  <a:ext cx="468630" cy="829945"/>
                  <a:chOff x="0" y="0"/>
                  <a:chExt cx="468630" cy="829945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8" name="Dowolny kształt 47"/>
                  <p:cNvSpPr/>
                  <p:nvPr/>
                </p:nvSpPr>
                <p:spPr>
                  <a:xfrm>
                    <a:off x="0" y="0"/>
                    <a:ext cx="468630" cy="829945"/>
                  </a:xfrm>
                  <a:custGeom>
                    <a:avLst/>
                    <a:gdLst>
                      <a:gd name="connsiteX0" fmla="*/ 230343 w 468915"/>
                      <a:gd name="connsiteY0" fmla="*/ 438384 h 830256"/>
                      <a:gd name="connsiteX1" fmla="*/ 250222 w 468915"/>
                      <a:gd name="connsiteY1" fmla="*/ 569580 h 830256"/>
                      <a:gd name="connsiteX2" fmla="*/ 242270 w 468915"/>
                      <a:gd name="connsiteY2" fmla="*/ 633191 h 830256"/>
                      <a:gd name="connsiteX3" fmla="*/ 246246 w 468915"/>
                      <a:gd name="connsiteY3" fmla="*/ 720655 h 830256"/>
                      <a:gd name="connsiteX4" fmla="*/ 234319 w 468915"/>
                      <a:gd name="connsiteY4" fmla="*/ 768363 h 830256"/>
                      <a:gd name="connsiteX5" fmla="*/ 254197 w 468915"/>
                      <a:gd name="connsiteY5" fmla="*/ 824022 h 830256"/>
                      <a:gd name="connsiteX6" fmla="*/ 274076 w 468915"/>
                      <a:gd name="connsiteY6" fmla="*/ 824022 h 830256"/>
                      <a:gd name="connsiteX7" fmla="*/ 289978 w 468915"/>
                      <a:gd name="connsiteY7" fmla="*/ 780290 h 830256"/>
                      <a:gd name="connsiteX8" fmla="*/ 274076 w 468915"/>
                      <a:gd name="connsiteY8" fmla="*/ 736558 h 830256"/>
                      <a:gd name="connsiteX9" fmla="*/ 282027 w 468915"/>
                      <a:gd name="connsiteY9" fmla="*/ 708728 h 830256"/>
                      <a:gd name="connsiteX10" fmla="*/ 301905 w 468915"/>
                      <a:gd name="connsiteY10" fmla="*/ 629215 h 830256"/>
                      <a:gd name="connsiteX11" fmla="*/ 301905 w 468915"/>
                      <a:gd name="connsiteY11" fmla="*/ 557653 h 830256"/>
                      <a:gd name="connsiteX12" fmla="*/ 313832 w 468915"/>
                      <a:gd name="connsiteY12" fmla="*/ 462238 h 830256"/>
                      <a:gd name="connsiteX13" fmla="*/ 313832 w 468915"/>
                      <a:gd name="connsiteY13" fmla="*/ 386700 h 830256"/>
                      <a:gd name="connsiteX14" fmla="*/ 317808 w 468915"/>
                      <a:gd name="connsiteY14" fmla="*/ 299236 h 830256"/>
                      <a:gd name="connsiteX15" fmla="*/ 317808 w 468915"/>
                      <a:gd name="connsiteY15" fmla="*/ 263455 h 830256"/>
                      <a:gd name="connsiteX16" fmla="*/ 325759 w 468915"/>
                      <a:gd name="connsiteY16" fmla="*/ 199845 h 830256"/>
                      <a:gd name="connsiteX17" fmla="*/ 361540 w 468915"/>
                      <a:gd name="connsiteY17" fmla="*/ 231650 h 830256"/>
                      <a:gd name="connsiteX18" fmla="*/ 385394 w 468915"/>
                      <a:gd name="connsiteY18" fmla="*/ 307187 h 830256"/>
                      <a:gd name="connsiteX19" fmla="*/ 413223 w 468915"/>
                      <a:gd name="connsiteY19" fmla="*/ 346944 h 830256"/>
                      <a:gd name="connsiteX20" fmla="*/ 413223 w 468915"/>
                      <a:gd name="connsiteY20" fmla="*/ 406579 h 830256"/>
                      <a:gd name="connsiteX21" fmla="*/ 433102 w 468915"/>
                      <a:gd name="connsiteY21" fmla="*/ 394652 h 830256"/>
                      <a:gd name="connsiteX22" fmla="*/ 449004 w 468915"/>
                      <a:gd name="connsiteY22" fmla="*/ 426457 h 830256"/>
                      <a:gd name="connsiteX23" fmla="*/ 464907 w 468915"/>
                      <a:gd name="connsiteY23" fmla="*/ 434408 h 830256"/>
                      <a:gd name="connsiteX24" fmla="*/ 468883 w 468915"/>
                      <a:gd name="connsiteY24" fmla="*/ 418505 h 830256"/>
                      <a:gd name="connsiteX25" fmla="*/ 464907 w 468915"/>
                      <a:gd name="connsiteY25" fmla="*/ 382725 h 830256"/>
                      <a:gd name="connsiteX26" fmla="*/ 441053 w 468915"/>
                      <a:gd name="connsiteY26" fmla="*/ 327065 h 830256"/>
                      <a:gd name="connsiteX27" fmla="*/ 425150 w 468915"/>
                      <a:gd name="connsiteY27" fmla="*/ 243577 h 830256"/>
                      <a:gd name="connsiteX28" fmla="*/ 369491 w 468915"/>
                      <a:gd name="connsiteY28" fmla="*/ 156112 h 830256"/>
                      <a:gd name="connsiteX29" fmla="*/ 325759 w 468915"/>
                      <a:gd name="connsiteY29" fmla="*/ 120332 h 830256"/>
                      <a:gd name="connsiteX30" fmla="*/ 270100 w 468915"/>
                      <a:gd name="connsiteY30" fmla="*/ 108405 h 830256"/>
                      <a:gd name="connsiteX31" fmla="*/ 282027 w 468915"/>
                      <a:gd name="connsiteY31" fmla="*/ 48770 h 830256"/>
                      <a:gd name="connsiteX32" fmla="*/ 250222 w 468915"/>
                      <a:gd name="connsiteY32" fmla="*/ 1062 h 830256"/>
                      <a:gd name="connsiteX33" fmla="*/ 202514 w 468915"/>
                      <a:gd name="connsiteY33" fmla="*/ 20940 h 830256"/>
                      <a:gd name="connsiteX34" fmla="*/ 206489 w 468915"/>
                      <a:gd name="connsiteY34" fmla="*/ 80575 h 830256"/>
                      <a:gd name="connsiteX35" fmla="*/ 186611 w 468915"/>
                      <a:gd name="connsiteY35" fmla="*/ 104429 h 830256"/>
                      <a:gd name="connsiteX36" fmla="*/ 115049 w 468915"/>
                      <a:gd name="connsiteY36" fmla="*/ 148161 h 830256"/>
                      <a:gd name="connsiteX37" fmla="*/ 55415 w 468915"/>
                      <a:gd name="connsiteY37" fmla="*/ 239601 h 830256"/>
                      <a:gd name="connsiteX38" fmla="*/ 31561 w 468915"/>
                      <a:gd name="connsiteY38" fmla="*/ 319114 h 830256"/>
                      <a:gd name="connsiteX39" fmla="*/ 3731 w 468915"/>
                      <a:gd name="connsiteY39" fmla="*/ 354895 h 830256"/>
                      <a:gd name="connsiteX40" fmla="*/ 3731 w 468915"/>
                      <a:gd name="connsiteY40" fmla="*/ 406579 h 830256"/>
                      <a:gd name="connsiteX41" fmla="*/ 35536 w 468915"/>
                      <a:gd name="connsiteY41" fmla="*/ 370798 h 830256"/>
                      <a:gd name="connsiteX42" fmla="*/ 47463 w 468915"/>
                      <a:gd name="connsiteY42" fmla="*/ 390676 h 830256"/>
                      <a:gd name="connsiteX43" fmla="*/ 59390 w 468915"/>
                      <a:gd name="connsiteY43" fmla="*/ 338992 h 830256"/>
                      <a:gd name="connsiteX44" fmla="*/ 71317 w 468915"/>
                      <a:gd name="connsiteY44" fmla="*/ 291285 h 830256"/>
                      <a:gd name="connsiteX45" fmla="*/ 111074 w 468915"/>
                      <a:gd name="connsiteY45" fmla="*/ 239601 h 830256"/>
                      <a:gd name="connsiteX46" fmla="*/ 123001 w 468915"/>
                      <a:gd name="connsiteY46" fmla="*/ 215747 h 830256"/>
                      <a:gd name="connsiteX47" fmla="*/ 158782 w 468915"/>
                      <a:gd name="connsiteY47" fmla="*/ 195869 h 830256"/>
                      <a:gd name="connsiteX48" fmla="*/ 158782 w 468915"/>
                      <a:gd name="connsiteY48" fmla="*/ 307187 h 830256"/>
                      <a:gd name="connsiteX49" fmla="*/ 154806 w 468915"/>
                      <a:gd name="connsiteY49" fmla="*/ 378749 h 830256"/>
                      <a:gd name="connsiteX50" fmla="*/ 154806 w 468915"/>
                      <a:gd name="connsiteY50" fmla="*/ 569580 h 830256"/>
                      <a:gd name="connsiteX51" fmla="*/ 138903 w 468915"/>
                      <a:gd name="connsiteY51" fmla="*/ 625239 h 830256"/>
                      <a:gd name="connsiteX52" fmla="*/ 150830 w 468915"/>
                      <a:gd name="connsiteY52" fmla="*/ 720655 h 830256"/>
                      <a:gd name="connsiteX53" fmla="*/ 126976 w 468915"/>
                      <a:gd name="connsiteY53" fmla="*/ 780290 h 830256"/>
                      <a:gd name="connsiteX54" fmla="*/ 146855 w 468915"/>
                      <a:gd name="connsiteY54" fmla="*/ 827998 h 830256"/>
                      <a:gd name="connsiteX55" fmla="*/ 170709 w 468915"/>
                      <a:gd name="connsiteY55" fmla="*/ 796192 h 830256"/>
                      <a:gd name="connsiteX56" fmla="*/ 182636 w 468915"/>
                      <a:gd name="connsiteY56" fmla="*/ 764387 h 830256"/>
                      <a:gd name="connsiteX57" fmla="*/ 174684 w 468915"/>
                      <a:gd name="connsiteY57" fmla="*/ 720655 h 830256"/>
                      <a:gd name="connsiteX58" fmla="*/ 210465 w 468915"/>
                      <a:gd name="connsiteY58" fmla="*/ 625239 h 830256"/>
                      <a:gd name="connsiteX59" fmla="*/ 194563 w 468915"/>
                      <a:gd name="connsiteY59" fmla="*/ 557653 h 830256"/>
                      <a:gd name="connsiteX60" fmla="*/ 230343 w 468915"/>
                      <a:gd name="connsiteY60" fmla="*/ 438384 h 830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</a:cxnLst>
                    <a:rect l="l" t="t" r="r" b="b"/>
                    <a:pathLst>
                      <a:path w="468915" h="830256">
                        <a:moveTo>
                          <a:pt x="230343" y="438384"/>
                        </a:moveTo>
                        <a:cubicBezTo>
                          <a:pt x="239620" y="440372"/>
                          <a:pt x="248234" y="537112"/>
                          <a:pt x="250222" y="569580"/>
                        </a:cubicBezTo>
                        <a:cubicBezTo>
                          <a:pt x="252210" y="602048"/>
                          <a:pt x="242933" y="608012"/>
                          <a:pt x="242270" y="633191"/>
                        </a:cubicBezTo>
                        <a:cubicBezTo>
                          <a:pt x="241607" y="658370"/>
                          <a:pt x="247571" y="698126"/>
                          <a:pt x="246246" y="720655"/>
                        </a:cubicBezTo>
                        <a:cubicBezTo>
                          <a:pt x="244921" y="743184"/>
                          <a:pt x="232994" y="751135"/>
                          <a:pt x="234319" y="768363"/>
                        </a:cubicBezTo>
                        <a:cubicBezTo>
                          <a:pt x="235644" y="785591"/>
                          <a:pt x="247571" y="814746"/>
                          <a:pt x="254197" y="824022"/>
                        </a:cubicBezTo>
                        <a:cubicBezTo>
                          <a:pt x="260823" y="833298"/>
                          <a:pt x="268113" y="831311"/>
                          <a:pt x="274076" y="824022"/>
                        </a:cubicBezTo>
                        <a:cubicBezTo>
                          <a:pt x="280040" y="816733"/>
                          <a:pt x="289978" y="794867"/>
                          <a:pt x="289978" y="780290"/>
                        </a:cubicBezTo>
                        <a:cubicBezTo>
                          <a:pt x="289978" y="765713"/>
                          <a:pt x="275401" y="748485"/>
                          <a:pt x="274076" y="736558"/>
                        </a:cubicBezTo>
                        <a:cubicBezTo>
                          <a:pt x="272751" y="724631"/>
                          <a:pt x="277389" y="726618"/>
                          <a:pt x="282027" y="708728"/>
                        </a:cubicBezTo>
                        <a:cubicBezTo>
                          <a:pt x="286665" y="690838"/>
                          <a:pt x="298592" y="654394"/>
                          <a:pt x="301905" y="629215"/>
                        </a:cubicBezTo>
                        <a:cubicBezTo>
                          <a:pt x="305218" y="604036"/>
                          <a:pt x="299917" y="585482"/>
                          <a:pt x="301905" y="557653"/>
                        </a:cubicBezTo>
                        <a:cubicBezTo>
                          <a:pt x="303893" y="529824"/>
                          <a:pt x="311844" y="490730"/>
                          <a:pt x="313832" y="462238"/>
                        </a:cubicBezTo>
                        <a:cubicBezTo>
                          <a:pt x="315820" y="433746"/>
                          <a:pt x="313169" y="413867"/>
                          <a:pt x="313832" y="386700"/>
                        </a:cubicBezTo>
                        <a:cubicBezTo>
                          <a:pt x="314495" y="359533"/>
                          <a:pt x="317145" y="319777"/>
                          <a:pt x="317808" y="299236"/>
                        </a:cubicBezTo>
                        <a:cubicBezTo>
                          <a:pt x="318471" y="278695"/>
                          <a:pt x="316483" y="280020"/>
                          <a:pt x="317808" y="263455"/>
                        </a:cubicBezTo>
                        <a:cubicBezTo>
                          <a:pt x="319133" y="246890"/>
                          <a:pt x="318470" y="205146"/>
                          <a:pt x="325759" y="199845"/>
                        </a:cubicBezTo>
                        <a:cubicBezTo>
                          <a:pt x="333048" y="194544"/>
                          <a:pt x="351601" y="213760"/>
                          <a:pt x="361540" y="231650"/>
                        </a:cubicBezTo>
                        <a:cubicBezTo>
                          <a:pt x="371479" y="249540"/>
                          <a:pt x="376780" y="287971"/>
                          <a:pt x="385394" y="307187"/>
                        </a:cubicBezTo>
                        <a:cubicBezTo>
                          <a:pt x="394008" y="326403"/>
                          <a:pt x="408585" y="330379"/>
                          <a:pt x="413223" y="346944"/>
                        </a:cubicBezTo>
                        <a:cubicBezTo>
                          <a:pt x="417861" y="363509"/>
                          <a:pt x="409910" y="398628"/>
                          <a:pt x="413223" y="406579"/>
                        </a:cubicBezTo>
                        <a:cubicBezTo>
                          <a:pt x="416536" y="414530"/>
                          <a:pt x="427139" y="391339"/>
                          <a:pt x="433102" y="394652"/>
                        </a:cubicBezTo>
                        <a:cubicBezTo>
                          <a:pt x="439065" y="397965"/>
                          <a:pt x="443703" y="419831"/>
                          <a:pt x="449004" y="426457"/>
                        </a:cubicBezTo>
                        <a:cubicBezTo>
                          <a:pt x="454305" y="433083"/>
                          <a:pt x="461594" y="435733"/>
                          <a:pt x="464907" y="434408"/>
                        </a:cubicBezTo>
                        <a:cubicBezTo>
                          <a:pt x="468220" y="433083"/>
                          <a:pt x="468883" y="427119"/>
                          <a:pt x="468883" y="418505"/>
                        </a:cubicBezTo>
                        <a:cubicBezTo>
                          <a:pt x="468883" y="409891"/>
                          <a:pt x="469545" y="397965"/>
                          <a:pt x="464907" y="382725"/>
                        </a:cubicBezTo>
                        <a:cubicBezTo>
                          <a:pt x="460269" y="367485"/>
                          <a:pt x="447679" y="350256"/>
                          <a:pt x="441053" y="327065"/>
                        </a:cubicBezTo>
                        <a:cubicBezTo>
                          <a:pt x="434427" y="303874"/>
                          <a:pt x="437077" y="272069"/>
                          <a:pt x="425150" y="243577"/>
                        </a:cubicBezTo>
                        <a:cubicBezTo>
                          <a:pt x="413223" y="215085"/>
                          <a:pt x="386056" y="176653"/>
                          <a:pt x="369491" y="156112"/>
                        </a:cubicBezTo>
                        <a:cubicBezTo>
                          <a:pt x="352926" y="135571"/>
                          <a:pt x="342324" y="128283"/>
                          <a:pt x="325759" y="120332"/>
                        </a:cubicBezTo>
                        <a:cubicBezTo>
                          <a:pt x="309194" y="112381"/>
                          <a:pt x="277389" y="120332"/>
                          <a:pt x="270100" y="108405"/>
                        </a:cubicBezTo>
                        <a:cubicBezTo>
                          <a:pt x="262811" y="96478"/>
                          <a:pt x="285340" y="66660"/>
                          <a:pt x="282027" y="48770"/>
                        </a:cubicBezTo>
                        <a:cubicBezTo>
                          <a:pt x="278714" y="30880"/>
                          <a:pt x="263474" y="5700"/>
                          <a:pt x="250222" y="1062"/>
                        </a:cubicBezTo>
                        <a:cubicBezTo>
                          <a:pt x="236970" y="-3576"/>
                          <a:pt x="209803" y="7688"/>
                          <a:pt x="202514" y="20940"/>
                        </a:cubicBezTo>
                        <a:cubicBezTo>
                          <a:pt x="195225" y="34192"/>
                          <a:pt x="209139" y="66660"/>
                          <a:pt x="206489" y="80575"/>
                        </a:cubicBezTo>
                        <a:cubicBezTo>
                          <a:pt x="203839" y="94490"/>
                          <a:pt x="201851" y="93165"/>
                          <a:pt x="186611" y="104429"/>
                        </a:cubicBezTo>
                        <a:cubicBezTo>
                          <a:pt x="171371" y="115693"/>
                          <a:pt x="136915" y="125632"/>
                          <a:pt x="115049" y="148161"/>
                        </a:cubicBezTo>
                        <a:cubicBezTo>
                          <a:pt x="93183" y="170690"/>
                          <a:pt x="69330" y="211109"/>
                          <a:pt x="55415" y="239601"/>
                        </a:cubicBezTo>
                        <a:cubicBezTo>
                          <a:pt x="41500" y="268093"/>
                          <a:pt x="40175" y="299898"/>
                          <a:pt x="31561" y="319114"/>
                        </a:cubicBezTo>
                        <a:cubicBezTo>
                          <a:pt x="22947" y="338330"/>
                          <a:pt x="8369" y="340318"/>
                          <a:pt x="3731" y="354895"/>
                        </a:cubicBezTo>
                        <a:cubicBezTo>
                          <a:pt x="-907" y="369472"/>
                          <a:pt x="-1570" y="403928"/>
                          <a:pt x="3731" y="406579"/>
                        </a:cubicBezTo>
                        <a:cubicBezTo>
                          <a:pt x="9032" y="409229"/>
                          <a:pt x="28247" y="373448"/>
                          <a:pt x="35536" y="370798"/>
                        </a:cubicBezTo>
                        <a:cubicBezTo>
                          <a:pt x="42825" y="368148"/>
                          <a:pt x="43487" y="395977"/>
                          <a:pt x="47463" y="390676"/>
                        </a:cubicBezTo>
                        <a:cubicBezTo>
                          <a:pt x="51439" y="385375"/>
                          <a:pt x="55414" y="355557"/>
                          <a:pt x="59390" y="338992"/>
                        </a:cubicBezTo>
                        <a:cubicBezTo>
                          <a:pt x="63366" y="322427"/>
                          <a:pt x="62703" y="307850"/>
                          <a:pt x="71317" y="291285"/>
                        </a:cubicBezTo>
                        <a:cubicBezTo>
                          <a:pt x="79931" y="274720"/>
                          <a:pt x="102460" y="252191"/>
                          <a:pt x="111074" y="239601"/>
                        </a:cubicBezTo>
                        <a:cubicBezTo>
                          <a:pt x="119688" y="227011"/>
                          <a:pt x="115050" y="223036"/>
                          <a:pt x="123001" y="215747"/>
                        </a:cubicBezTo>
                        <a:cubicBezTo>
                          <a:pt x="130952" y="208458"/>
                          <a:pt x="152818" y="180629"/>
                          <a:pt x="158782" y="195869"/>
                        </a:cubicBezTo>
                        <a:cubicBezTo>
                          <a:pt x="164746" y="211109"/>
                          <a:pt x="159445" y="276707"/>
                          <a:pt x="158782" y="307187"/>
                        </a:cubicBezTo>
                        <a:cubicBezTo>
                          <a:pt x="158119" y="337667"/>
                          <a:pt x="155469" y="335017"/>
                          <a:pt x="154806" y="378749"/>
                        </a:cubicBezTo>
                        <a:cubicBezTo>
                          <a:pt x="154143" y="422481"/>
                          <a:pt x="157456" y="528498"/>
                          <a:pt x="154806" y="569580"/>
                        </a:cubicBezTo>
                        <a:cubicBezTo>
                          <a:pt x="152156" y="610662"/>
                          <a:pt x="139566" y="600060"/>
                          <a:pt x="138903" y="625239"/>
                        </a:cubicBezTo>
                        <a:cubicBezTo>
                          <a:pt x="138240" y="650418"/>
                          <a:pt x="152818" y="694813"/>
                          <a:pt x="150830" y="720655"/>
                        </a:cubicBezTo>
                        <a:cubicBezTo>
                          <a:pt x="148842" y="746497"/>
                          <a:pt x="127638" y="762400"/>
                          <a:pt x="126976" y="780290"/>
                        </a:cubicBezTo>
                        <a:cubicBezTo>
                          <a:pt x="126314" y="798180"/>
                          <a:pt x="139566" y="825348"/>
                          <a:pt x="146855" y="827998"/>
                        </a:cubicBezTo>
                        <a:cubicBezTo>
                          <a:pt x="154144" y="830648"/>
                          <a:pt x="164746" y="806794"/>
                          <a:pt x="170709" y="796192"/>
                        </a:cubicBezTo>
                        <a:cubicBezTo>
                          <a:pt x="176672" y="785590"/>
                          <a:pt x="181974" y="776976"/>
                          <a:pt x="182636" y="764387"/>
                        </a:cubicBezTo>
                        <a:cubicBezTo>
                          <a:pt x="183298" y="751798"/>
                          <a:pt x="170046" y="743846"/>
                          <a:pt x="174684" y="720655"/>
                        </a:cubicBezTo>
                        <a:cubicBezTo>
                          <a:pt x="179322" y="697464"/>
                          <a:pt x="207152" y="652406"/>
                          <a:pt x="210465" y="625239"/>
                        </a:cubicBezTo>
                        <a:cubicBezTo>
                          <a:pt x="213778" y="598072"/>
                          <a:pt x="190587" y="588133"/>
                          <a:pt x="194563" y="557653"/>
                        </a:cubicBezTo>
                        <a:cubicBezTo>
                          <a:pt x="198539" y="527173"/>
                          <a:pt x="221066" y="436396"/>
                          <a:pt x="230343" y="43838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Dowolny kształt 48"/>
                  <p:cNvSpPr/>
                  <p:nvPr/>
                </p:nvSpPr>
                <p:spPr>
                  <a:xfrm>
                    <a:off x="272415" y="102871"/>
                    <a:ext cx="45322" cy="244130"/>
                  </a:xfrm>
                  <a:custGeom>
                    <a:avLst/>
                    <a:gdLst>
                      <a:gd name="connsiteX0" fmla="*/ 590 w 45322"/>
                      <a:gd name="connsiteY0" fmla="*/ 1822 h 244130"/>
                      <a:gd name="connsiteX1" fmla="*/ 31070 w 45322"/>
                      <a:gd name="connsiteY1" fmla="*/ 45637 h 244130"/>
                      <a:gd name="connsiteX2" fmla="*/ 44405 w 45322"/>
                      <a:gd name="connsiteY2" fmla="*/ 167557 h 244130"/>
                      <a:gd name="connsiteX3" fmla="*/ 42500 w 45322"/>
                      <a:gd name="connsiteY3" fmla="*/ 222802 h 244130"/>
                      <a:gd name="connsiteX4" fmla="*/ 29165 w 45322"/>
                      <a:gd name="connsiteY4" fmla="*/ 243757 h 244130"/>
                      <a:gd name="connsiteX5" fmla="*/ 27260 w 45322"/>
                      <a:gd name="connsiteY5" fmla="*/ 207562 h 244130"/>
                      <a:gd name="connsiteX6" fmla="*/ 12020 w 45322"/>
                      <a:gd name="connsiteY6" fmla="*/ 98977 h 244130"/>
                      <a:gd name="connsiteX7" fmla="*/ 590 w 45322"/>
                      <a:gd name="connsiteY7" fmla="*/ 1822 h 24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322" h="244130">
                        <a:moveTo>
                          <a:pt x="590" y="1822"/>
                        </a:moveTo>
                        <a:cubicBezTo>
                          <a:pt x="3765" y="-7068"/>
                          <a:pt x="23768" y="18015"/>
                          <a:pt x="31070" y="45637"/>
                        </a:cubicBezTo>
                        <a:cubicBezTo>
                          <a:pt x="38372" y="73259"/>
                          <a:pt x="42500" y="138030"/>
                          <a:pt x="44405" y="167557"/>
                        </a:cubicBezTo>
                        <a:cubicBezTo>
                          <a:pt x="46310" y="197085"/>
                          <a:pt x="45040" y="210102"/>
                          <a:pt x="42500" y="222802"/>
                        </a:cubicBezTo>
                        <a:cubicBezTo>
                          <a:pt x="39960" y="235502"/>
                          <a:pt x="31705" y="246297"/>
                          <a:pt x="29165" y="243757"/>
                        </a:cubicBezTo>
                        <a:cubicBezTo>
                          <a:pt x="26625" y="241217"/>
                          <a:pt x="30117" y="231692"/>
                          <a:pt x="27260" y="207562"/>
                        </a:cubicBezTo>
                        <a:cubicBezTo>
                          <a:pt x="24403" y="183432"/>
                          <a:pt x="16147" y="127234"/>
                          <a:pt x="12020" y="98977"/>
                        </a:cubicBezTo>
                        <a:cubicBezTo>
                          <a:pt x="7893" y="70720"/>
                          <a:pt x="-2585" y="10712"/>
                          <a:pt x="590" y="1822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Dowolny kształt 49"/>
                  <p:cNvSpPr/>
                  <p:nvPr/>
                </p:nvSpPr>
                <p:spPr>
                  <a:xfrm>
                    <a:off x="154305" y="93346"/>
                    <a:ext cx="52282" cy="250763"/>
                  </a:xfrm>
                  <a:custGeom>
                    <a:avLst/>
                    <a:gdLst>
                      <a:gd name="connsiteX0" fmla="*/ 49757 w 52282"/>
                      <a:gd name="connsiteY0" fmla="*/ 1064 h 250763"/>
                      <a:gd name="connsiteX1" fmla="*/ 2132 w 52282"/>
                      <a:gd name="connsiteY1" fmla="*/ 130604 h 250763"/>
                      <a:gd name="connsiteX2" fmla="*/ 7847 w 52282"/>
                      <a:gd name="connsiteY2" fmla="*/ 183944 h 250763"/>
                      <a:gd name="connsiteX3" fmla="*/ 4037 w 52282"/>
                      <a:gd name="connsiteY3" fmla="*/ 250619 h 250763"/>
                      <a:gd name="connsiteX4" fmla="*/ 23087 w 52282"/>
                      <a:gd name="connsiteY4" fmla="*/ 164894 h 250763"/>
                      <a:gd name="connsiteX5" fmla="*/ 42137 w 52282"/>
                      <a:gd name="connsiteY5" fmla="*/ 73454 h 250763"/>
                      <a:gd name="connsiteX6" fmla="*/ 49757 w 52282"/>
                      <a:gd name="connsiteY6" fmla="*/ 1064 h 25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2282" h="250763">
                        <a:moveTo>
                          <a:pt x="49757" y="1064"/>
                        </a:moveTo>
                        <a:cubicBezTo>
                          <a:pt x="43090" y="10589"/>
                          <a:pt x="9117" y="100124"/>
                          <a:pt x="2132" y="130604"/>
                        </a:cubicBezTo>
                        <a:cubicBezTo>
                          <a:pt x="-4853" y="161084"/>
                          <a:pt x="7530" y="163942"/>
                          <a:pt x="7847" y="183944"/>
                        </a:cubicBezTo>
                        <a:cubicBezTo>
                          <a:pt x="8164" y="203946"/>
                          <a:pt x="1497" y="253794"/>
                          <a:pt x="4037" y="250619"/>
                        </a:cubicBezTo>
                        <a:cubicBezTo>
                          <a:pt x="6577" y="247444"/>
                          <a:pt x="16737" y="194422"/>
                          <a:pt x="23087" y="164894"/>
                        </a:cubicBezTo>
                        <a:cubicBezTo>
                          <a:pt x="29437" y="135367"/>
                          <a:pt x="35787" y="98536"/>
                          <a:pt x="42137" y="73454"/>
                        </a:cubicBezTo>
                        <a:cubicBezTo>
                          <a:pt x="48487" y="48372"/>
                          <a:pt x="56424" y="-8461"/>
                          <a:pt x="49757" y="1064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Dowolny kształt 50"/>
                  <p:cNvSpPr/>
                  <p:nvPr/>
                </p:nvSpPr>
                <p:spPr>
                  <a:xfrm>
                    <a:off x="156210" y="308611"/>
                    <a:ext cx="75565" cy="134620"/>
                  </a:xfrm>
                  <a:custGeom>
                    <a:avLst/>
                    <a:gdLst>
                      <a:gd name="connsiteX0" fmla="*/ 911 w 71917"/>
                      <a:gd name="connsiteY0" fmla="*/ 9 h 135077"/>
                      <a:gd name="connsiteX1" fmla="*/ 46631 w 71917"/>
                      <a:gd name="connsiteY1" fmla="*/ 91449 h 135077"/>
                      <a:gd name="connsiteX2" fmla="*/ 71396 w 71917"/>
                      <a:gd name="connsiteY2" fmla="*/ 127644 h 135077"/>
                      <a:gd name="connsiteX3" fmla="*/ 59966 w 71917"/>
                      <a:gd name="connsiteY3" fmla="*/ 131454 h 135077"/>
                      <a:gd name="connsiteX4" fmla="*/ 19961 w 71917"/>
                      <a:gd name="connsiteY4" fmla="*/ 85734 h 135077"/>
                      <a:gd name="connsiteX5" fmla="*/ 911 w 71917"/>
                      <a:gd name="connsiteY5" fmla="*/ 9 h 135077"/>
                      <a:gd name="connsiteX0" fmla="*/ 1326 w 71953"/>
                      <a:gd name="connsiteY0" fmla="*/ 1 h 135322"/>
                      <a:gd name="connsiteX1" fmla="*/ 54683 w 71953"/>
                      <a:gd name="connsiteY1" fmla="*/ 85707 h 135322"/>
                      <a:gd name="connsiteX2" fmla="*/ 71811 w 71953"/>
                      <a:gd name="connsiteY2" fmla="*/ 127636 h 135322"/>
                      <a:gd name="connsiteX3" fmla="*/ 60381 w 71953"/>
                      <a:gd name="connsiteY3" fmla="*/ 131446 h 135322"/>
                      <a:gd name="connsiteX4" fmla="*/ 20376 w 71953"/>
                      <a:gd name="connsiteY4" fmla="*/ 85726 h 135322"/>
                      <a:gd name="connsiteX5" fmla="*/ 1326 w 71953"/>
                      <a:gd name="connsiteY5" fmla="*/ 1 h 135322"/>
                      <a:gd name="connsiteX0" fmla="*/ 1326 w 75627"/>
                      <a:gd name="connsiteY0" fmla="*/ 1 h 134620"/>
                      <a:gd name="connsiteX1" fmla="*/ 54683 w 75627"/>
                      <a:gd name="connsiteY1" fmla="*/ 85707 h 134620"/>
                      <a:gd name="connsiteX2" fmla="*/ 74500 w 75627"/>
                      <a:gd name="connsiteY2" fmla="*/ 102921 h 134620"/>
                      <a:gd name="connsiteX3" fmla="*/ 71811 w 75627"/>
                      <a:gd name="connsiteY3" fmla="*/ 127636 h 134620"/>
                      <a:gd name="connsiteX4" fmla="*/ 60381 w 75627"/>
                      <a:gd name="connsiteY4" fmla="*/ 131446 h 134620"/>
                      <a:gd name="connsiteX5" fmla="*/ 20376 w 75627"/>
                      <a:gd name="connsiteY5" fmla="*/ 85726 h 134620"/>
                      <a:gd name="connsiteX6" fmla="*/ 1326 w 75627"/>
                      <a:gd name="connsiteY6" fmla="*/ 1 h 134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627" h="134620">
                        <a:moveTo>
                          <a:pt x="1326" y="1"/>
                        </a:moveTo>
                        <a:cubicBezTo>
                          <a:pt x="7044" y="-2"/>
                          <a:pt x="42487" y="68554"/>
                          <a:pt x="54683" y="85707"/>
                        </a:cubicBezTo>
                        <a:cubicBezTo>
                          <a:pt x="66879" y="102860"/>
                          <a:pt x="71645" y="95933"/>
                          <a:pt x="74500" y="102921"/>
                        </a:cubicBezTo>
                        <a:cubicBezTo>
                          <a:pt x="77355" y="109909"/>
                          <a:pt x="74164" y="122882"/>
                          <a:pt x="71811" y="127636"/>
                        </a:cubicBezTo>
                        <a:cubicBezTo>
                          <a:pt x="69458" y="132390"/>
                          <a:pt x="68953" y="138431"/>
                          <a:pt x="60381" y="131446"/>
                        </a:cubicBezTo>
                        <a:cubicBezTo>
                          <a:pt x="51809" y="124461"/>
                          <a:pt x="31171" y="100331"/>
                          <a:pt x="20376" y="85726"/>
                        </a:cubicBezTo>
                        <a:cubicBezTo>
                          <a:pt x="9581" y="71121"/>
                          <a:pt x="-4392" y="4"/>
                          <a:pt x="1326" y="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Dowolny kształt 51"/>
                  <p:cNvSpPr/>
                  <p:nvPr/>
                </p:nvSpPr>
                <p:spPr>
                  <a:xfrm>
                    <a:off x="230505" y="312421"/>
                    <a:ext cx="89181" cy="136308"/>
                  </a:xfrm>
                  <a:custGeom>
                    <a:avLst/>
                    <a:gdLst>
                      <a:gd name="connsiteX0" fmla="*/ 82677 w 89181"/>
                      <a:gd name="connsiteY0" fmla="*/ 71 h 136308"/>
                      <a:gd name="connsiteX1" fmla="*/ 61722 w 89181"/>
                      <a:gd name="connsiteY1" fmla="*/ 51506 h 136308"/>
                      <a:gd name="connsiteX2" fmla="*/ 23622 w 89181"/>
                      <a:gd name="connsiteY2" fmla="*/ 99131 h 136308"/>
                      <a:gd name="connsiteX3" fmla="*/ 762 w 89181"/>
                      <a:gd name="connsiteY3" fmla="*/ 108656 h 136308"/>
                      <a:gd name="connsiteX4" fmla="*/ 8382 w 89181"/>
                      <a:gd name="connsiteY4" fmla="*/ 135326 h 136308"/>
                      <a:gd name="connsiteX5" fmla="*/ 36957 w 89181"/>
                      <a:gd name="connsiteY5" fmla="*/ 123896 h 136308"/>
                      <a:gd name="connsiteX6" fmla="*/ 84582 w 89181"/>
                      <a:gd name="connsiteY6" fmla="*/ 62936 h 136308"/>
                      <a:gd name="connsiteX7" fmla="*/ 82677 w 89181"/>
                      <a:gd name="connsiteY7" fmla="*/ 71 h 136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181" h="136308">
                        <a:moveTo>
                          <a:pt x="82677" y="71"/>
                        </a:moveTo>
                        <a:cubicBezTo>
                          <a:pt x="78867" y="-1834"/>
                          <a:pt x="71564" y="34996"/>
                          <a:pt x="61722" y="51506"/>
                        </a:cubicBezTo>
                        <a:cubicBezTo>
                          <a:pt x="51880" y="68016"/>
                          <a:pt x="33782" y="89606"/>
                          <a:pt x="23622" y="99131"/>
                        </a:cubicBezTo>
                        <a:cubicBezTo>
                          <a:pt x="13462" y="108656"/>
                          <a:pt x="3302" y="102624"/>
                          <a:pt x="762" y="108656"/>
                        </a:cubicBezTo>
                        <a:cubicBezTo>
                          <a:pt x="-1778" y="114688"/>
                          <a:pt x="2350" y="132786"/>
                          <a:pt x="8382" y="135326"/>
                        </a:cubicBezTo>
                        <a:cubicBezTo>
                          <a:pt x="14414" y="137866"/>
                          <a:pt x="24257" y="135961"/>
                          <a:pt x="36957" y="123896"/>
                        </a:cubicBezTo>
                        <a:cubicBezTo>
                          <a:pt x="49657" y="111831"/>
                          <a:pt x="75057" y="81351"/>
                          <a:pt x="84582" y="62936"/>
                        </a:cubicBezTo>
                        <a:cubicBezTo>
                          <a:pt x="94107" y="44521"/>
                          <a:pt x="86487" y="1976"/>
                          <a:pt x="82677" y="7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Dowolny kształt 52"/>
                  <p:cNvSpPr/>
                  <p:nvPr/>
                </p:nvSpPr>
                <p:spPr>
                  <a:xfrm>
                    <a:off x="169545" y="156211"/>
                    <a:ext cx="144655" cy="29898"/>
                  </a:xfrm>
                  <a:custGeom>
                    <a:avLst/>
                    <a:gdLst>
                      <a:gd name="connsiteX0" fmla="*/ 242 w 138187"/>
                      <a:gd name="connsiteY0" fmla="*/ 5739 h 29888"/>
                      <a:gd name="connsiteX1" fmla="*/ 91682 w 138187"/>
                      <a:gd name="connsiteY1" fmla="*/ 24 h 29888"/>
                      <a:gd name="connsiteX2" fmla="*/ 125972 w 138187"/>
                      <a:gd name="connsiteY2" fmla="*/ 7644 h 29888"/>
                      <a:gd name="connsiteX3" fmla="*/ 137402 w 138187"/>
                      <a:gd name="connsiteY3" fmla="*/ 28599 h 29888"/>
                      <a:gd name="connsiteX4" fmla="*/ 106922 w 138187"/>
                      <a:gd name="connsiteY4" fmla="*/ 26694 h 29888"/>
                      <a:gd name="connsiteX5" fmla="*/ 65012 w 138187"/>
                      <a:gd name="connsiteY5" fmla="*/ 19074 h 29888"/>
                      <a:gd name="connsiteX6" fmla="*/ 242 w 138187"/>
                      <a:gd name="connsiteY6" fmla="*/ 5739 h 29888"/>
                      <a:gd name="connsiteX0" fmla="*/ 6710 w 144655"/>
                      <a:gd name="connsiteY0" fmla="*/ 5749 h 29898"/>
                      <a:gd name="connsiteX1" fmla="*/ 98150 w 144655"/>
                      <a:gd name="connsiteY1" fmla="*/ 34 h 29898"/>
                      <a:gd name="connsiteX2" fmla="*/ 132440 w 144655"/>
                      <a:gd name="connsiteY2" fmla="*/ 7654 h 29898"/>
                      <a:gd name="connsiteX3" fmla="*/ 143870 w 144655"/>
                      <a:gd name="connsiteY3" fmla="*/ 28609 h 29898"/>
                      <a:gd name="connsiteX4" fmla="*/ 113390 w 144655"/>
                      <a:gd name="connsiteY4" fmla="*/ 26704 h 29898"/>
                      <a:gd name="connsiteX5" fmla="*/ 71480 w 144655"/>
                      <a:gd name="connsiteY5" fmla="*/ 19084 h 29898"/>
                      <a:gd name="connsiteX6" fmla="*/ 14110 w 144655"/>
                      <a:gd name="connsiteY6" fmla="*/ 24811 h 29898"/>
                      <a:gd name="connsiteX7" fmla="*/ 6710 w 144655"/>
                      <a:gd name="connsiteY7" fmla="*/ 5749 h 29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4655" h="29898">
                        <a:moveTo>
                          <a:pt x="6710" y="5749"/>
                        </a:moveTo>
                        <a:cubicBezTo>
                          <a:pt x="20717" y="1619"/>
                          <a:pt x="77195" y="-284"/>
                          <a:pt x="98150" y="34"/>
                        </a:cubicBezTo>
                        <a:cubicBezTo>
                          <a:pt x="119105" y="351"/>
                          <a:pt x="124820" y="2892"/>
                          <a:pt x="132440" y="7654"/>
                        </a:cubicBezTo>
                        <a:cubicBezTo>
                          <a:pt x="140060" y="12416"/>
                          <a:pt x="147045" y="25434"/>
                          <a:pt x="143870" y="28609"/>
                        </a:cubicBezTo>
                        <a:cubicBezTo>
                          <a:pt x="140695" y="31784"/>
                          <a:pt x="125455" y="28291"/>
                          <a:pt x="113390" y="26704"/>
                        </a:cubicBezTo>
                        <a:cubicBezTo>
                          <a:pt x="101325" y="25117"/>
                          <a:pt x="88027" y="19400"/>
                          <a:pt x="71480" y="19084"/>
                        </a:cubicBezTo>
                        <a:cubicBezTo>
                          <a:pt x="54933" y="18769"/>
                          <a:pt x="24905" y="27034"/>
                          <a:pt x="14110" y="24811"/>
                        </a:cubicBezTo>
                        <a:cubicBezTo>
                          <a:pt x="3315" y="22589"/>
                          <a:pt x="-7297" y="9879"/>
                          <a:pt x="6710" y="5749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47" name="Łącznik prostoliniowy 46"/>
                <p:cNvCxnSpPr/>
                <p:nvPr/>
              </p:nvCxnSpPr>
              <p:spPr>
                <a:xfrm>
                  <a:off x="698340" y="149321"/>
                  <a:ext cx="672343" cy="524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</p:cxnSp>
          </p:grpSp>
          <p:cxnSp>
            <p:nvCxnSpPr>
              <p:cNvPr id="13" name="Łącznik prostoliniowy 12"/>
              <p:cNvCxnSpPr/>
              <p:nvPr/>
            </p:nvCxnSpPr>
            <p:spPr>
              <a:xfrm flipV="1">
                <a:off x="184208" y="4469642"/>
                <a:ext cx="2088144" cy="228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cxnSp>
            <p:nvCxnSpPr>
              <p:cNvPr id="14" name="Łącznik prosty ze strzałką 13"/>
              <p:cNvCxnSpPr/>
              <p:nvPr/>
            </p:nvCxnSpPr>
            <p:spPr>
              <a:xfrm flipH="1">
                <a:off x="2317902" y="-640940"/>
                <a:ext cx="6824" cy="1078173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arrow"/>
                <a:tailEnd type="arrow"/>
              </a:ln>
              <a:effectLst/>
            </p:spPr>
          </p:cxnSp>
          <p:cxnSp>
            <p:nvCxnSpPr>
              <p:cNvPr id="15" name="Łącznik prosty ze strzałką 14"/>
              <p:cNvCxnSpPr/>
              <p:nvPr/>
            </p:nvCxnSpPr>
            <p:spPr>
              <a:xfrm flipH="1">
                <a:off x="2286000" y="482407"/>
                <a:ext cx="26854" cy="3973148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16" name="Pole tekstowe 282"/>
              <p:cNvSpPr txBox="1"/>
              <p:nvPr/>
            </p:nvSpPr>
            <p:spPr>
              <a:xfrm rot="16200000">
                <a:off x="1983452" y="-15599"/>
                <a:ext cx="436729" cy="24620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1,5 m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17" name="Pole tekstowe 283"/>
              <p:cNvSpPr txBox="1"/>
              <p:nvPr/>
            </p:nvSpPr>
            <p:spPr>
              <a:xfrm rot="16200000">
                <a:off x="1866223" y="2862142"/>
                <a:ext cx="436729" cy="23910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6,5 m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cxnSp>
            <p:nvCxnSpPr>
              <p:cNvPr id="18" name="Łącznik prostoliniowy 17"/>
              <p:cNvCxnSpPr/>
              <p:nvPr/>
            </p:nvCxnSpPr>
            <p:spPr>
              <a:xfrm>
                <a:off x="150125" y="1576316"/>
                <a:ext cx="66874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cxnSp>
            <p:nvCxnSpPr>
              <p:cNvPr id="19" name="Łącznik prostoliniowy 18"/>
              <p:cNvCxnSpPr/>
              <p:nvPr/>
            </p:nvCxnSpPr>
            <p:spPr>
              <a:xfrm>
                <a:off x="129654" y="2381534"/>
                <a:ext cx="66874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cxnSp>
            <p:nvCxnSpPr>
              <p:cNvPr id="20" name="Łącznik prostoliniowy 19"/>
              <p:cNvCxnSpPr/>
              <p:nvPr/>
            </p:nvCxnSpPr>
            <p:spPr>
              <a:xfrm>
                <a:off x="150125" y="2770496"/>
                <a:ext cx="668655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cxnSp>
            <p:nvCxnSpPr>
              <p:cNvPr id="21" name="Łącznik prostoliniowy 20"/>
              <p:cNvCxnSpPr/>
              <p:nvPr/>
            </p:nvCxnSpPr>
            <p:spPr>
              <a:xfrm>
                <a:off x="191068" y="3896436"/>
                <a:ext cx="668655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sp>
            <p:nvSpPr>
              <p:cNvPr id="22" name="Pole tekstowe 288"/>
              <p:cNvSpPr txBox="1"/>
              <p:nvPr/>
            </p:nvSpPr>
            <p:spPr>
              <a:xfrm>
                <a:off x="866633" y="0"/>
                <a:ext cx="948462" cy="32072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Punkt konstrukcji stałej min. 15 kN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23" name="Pole tekstowe 289"/>
              <p:cNvSpPr txBox="1"/>
              <p:nvPr/>
            </p:nvSpPr>
            <p:spPr>
              <a:xfrm>
                <a:off x="-66680" y="106288"/>
                <a:ext cx="948462" cy="55951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3,5 m – wolny spadek do wytracenia luzu linki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24" name="Pole tekstowe 290"/>
              <p:cNvSpPr txBox="1"/>
              <p:nvPr/>
            </p:nvSpPr>
            <p:spPr>
              <a:xfrm>
                <a:off x="40943" y="1801504"/>
                <a:ext cx="948055" cy="55943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1,5 m – wydłużenie amortyzatora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25" name="Pole tekstowe 291"/>
              <p:cNvSpPr txBox="1"/>
              <p:nvPr/>
            </p:nvSpPr>
            <p:spPr>
              <a:xfrm>
                <a:off x="54591" y="2367887"/>
                <a:ext cx="1200150" cy="42990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0,2 m – przesunięcie klamry zaczepowej szelek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26" name="Pole tekstowe 292"/>
              <p:cNvSpPr txBox="1"/>
              <p:nvPr/>
            </p:nvSpPr>
            <p:spPr>
              <a:xfrm>
                <a:off x="75063" y="3057099"/>
                <a:ext cx="948055" cy="55943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1,8 m – wysokość człowieka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27" name="Pole tekstowe 293"/>
              <p:cNvSpPr txBox="1"/>
              <p:nvPr/>
            </p:nvSpPr>
            <p:spPr>
              <a:xfrm>
                <a:off x="184245" y="3910084"/>
                <a:ext cx="1433015" cy="55943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+ 1 m – zabezpieczenia</a:t>
                </a:r>
                <a:endParaRPr kumimoji="0" lang="pl-P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</p:grpSp>
        <p:sp>
          <p:nvSpPr>
            <p:cNvPr id="8" name="Dowolny kształt 7"/>
            <p:cNvSpPr/>
            <p:nvPr/>
          </p:nvSpPr>
          <p:spPr>
            <a:xfrm>
              <a:off x="1476375" y="1676400"/>
              <a:ext cx="438150" cy="1209791"/>
            </a:xfrm>
            <a:custGeom>
              <a:avLst/>
              <a:gdLst>
                <a:gd name="connsiteX0" fmla="*/ 0 w 438150"/>
                <a:gd name="connsiteY0" fmla="*/ 876300 h 1209791"/>
                <a:gd name="connsiteX1" fmla="*/ 133350 w 438150"/>
                <a:gd name="connsiteY1" fmla="*/ 1162050 h 1209791"/>
                <a:gd name="connsiteX2" fmla="*/ 438150 w 438150"/>
                <a:gd name="connsiteY2" fmla="*/ 0 h 120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1209791">
                  <a:moveTo>
                    <a:pt x="0" y="876300"/>
                  </a:moveTo>
                  <a:cubicBezTo>
                    <a:pt x="30162" y="1092200"/>
                    <a:pt x="60325" y="1308100"/>
                    <a:pt x="133350" y="1162050"/>
                  </a:cubicBezTo>
                  <a:cubicBezTo>
                    <a:pt x="206375" y="1016000"/>
                    <a:pt x="322262" y="508000"/>
                    <a:pt x="438150" y="0"/>
                  </a:cubicBezTo>
                </a:path>
              </a:pathLst>
            </a:custGeom>
            <a:noFill/>
            <a:ln w="9525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Dowolny kształt 8"/>
            <p:cNvSpPr/>
            <p:nvPr/>
          </p:nvSpPr>
          <p:spPr>
            <a:xfrm>
              <a:off x="5962650" y="533400"/>
              <a:ext cx="417006" cy="1212733"/>
            </a:xfrm>
            <a:custGeom>
              <a:avLst/>
              <a:gdLst>
                <a:gd name="connsiteX0" fmla="*/ 0 w 417006"/>
                <a:gd name="connsiteY0" fmla="*/ 0 h 1212733"/>
                <a:gd name="connsiteX1" fmla="*/ 256233 w 417006"/>
                <a:gd name="connsiteY1" fmla="*/ 1140488 h 1212733"/>
                <a:gd name="connsiteX2" fmla="*/ 417006 w 417006"/>
                <a:gd name="connsiteY2" fmla="*/ 1100294 h 1212733"/>
                <a:gd name="connsiteX3" fmla="*/ 417006 w 417006"/>
                <a:gd name="connsiteY3" fmla="*/ 1100294 h 12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006" h="1212733">
                  <a:moveTo>
                    <a:pt x="0" y="0"/>
                  </a:moveTo>
                  <a:cubicBezTo>
                    <a:pt x="93366" y="478553"/>
                    <a:pt x="186732" y="957106"/>
                    <a:pt x="256233" y="1140488"/>
                  </a:cubicBezTo>
                  <a:cubicBezTo>
                    <a:pt x="325734" y="1323870"/>
                    <a:pt x="417006" y="1100294"/>
                    <a:pt x="417006" y="1100294"/>
                  </a:cubicBezTo>
                  <a:lnTo>
                    <a:pt x="417006" y="1100294"/>
                  </a:lnTo>
                </a:path>
              </a:pathLst>
            </a:custGeom>
            <a:noFill/>
            <a:ln w="127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" name="Łącznik prostoliniowy 9"/>
            <p:cNvCxnSpPr/>
            <p:nvPr/>
          </p:nvCxnSpPr>
          <p:spPr>
            <a:xfrm>
              <a:off x="6619875" y="1400175"/>
              <a:ext cx="31149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Dot"/>
            </a:ln>
            <a:effectLst/>
          </p:spPr>
        </p:cxnSp>
        <p:cxnSp>
          <p:nvCxnSpPr>
            <p:cNvPr id="11" name="Łącznik prostoliniowy 10"/>
            <p:cNvCxnSpPr/>
            <p:nvPr/>
          </p:nvCxnSpPr>
          <p:spPr>
            <a:xfrm>
              <a:off x="4676775" y="4143375"/>
              <a:ext cx="668602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</p:grpSp>
      <p:sp>
        <p:nvSpPr>
          <p:cNvPr id="215" name="Pole tekstowe 7"/>
          <p:cNvSpPr txBox="1"/>
          <p:nvPr/>
        </p:nvSpPr>
        <p:spPr>
          <a:xfrm>
            <a:off x="119231" y="87280"/>
            <a:ext cx="2682620" cy="1051249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Zasady umiejscowienia punktu konstrukcji stałej, do którego dołączany jest amortyzator z liną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853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Pytanie ?</a:t>
            </a:r>
          </a:p>
          <a:p>
            <a:endParaRPr lang="pl-P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pl-PL" dirty="0" smtClean="0"/>
              <a:t>Jak zabezpieczyć pracownika wykonującego prace malarskie z drabiny do wysokości 4 m.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08012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464646"/>
                </a:solidFill>
              </a:rPr>
              <a:t>Zasady umiejscowienia punktu konstrukcji stałej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915816" y="3718679"/>
            <a:ext cx="5508104" cy="258532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pl-PL" dirty="0"/>
              <a:t>ROZPORZĄDZENIE MINISTRA INFRASTRUKTURY z dnia 6 lutego 2003 r. w sprawie bezpieczeństwa i higieny pracy podczas wykonywania robót budowlanych</a:t>
            </a:r>
          </a:p>
          <a:p>
            <a:endParaRPr lang="pl-PL" dirty="0" smtClean="0"/>
          </a:p>
          <a:p>
            <a:r>
              <a:rPr lang="pl-PL" dirty="0" smtClean="0"/>
              <a:t>§</a:t>
            </a:r>
            <a:r>
              <a:rPr lang="pl-PL" dirty="0"/>
              <a:t> 48. 1. Dopuszcza się wykonywanie robót malarskich przy użyciu drabin rozstawnych tylko do wysokości nieprzekraczającej 4 m od poziomu podłogi.</a:t>
            </a:r>
          </a:p>
        </p:txBody>
      </p:sp>
    </p:spTree>
    <p:extLst>
      <p:ext uri="{BB962C8B-B14F-4D97-AF65-F5344CB8AC3E}">
        <p14:creationId xmlns:p14="http://schemas.microsoft.com/office/powerpoint/2010/main" val="206135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ześcian 101"/>
          <p:cNvSpPr/>
          <p:nvPr/>
        </p:nvSpPr>
        <p:spPr>
          <a:xfrm>
            <a:off x="7054993" y="4711839"/>
            <a:ext cx="1296144" cy="190872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268760"/>
            <a:ext cx="4042792" cy="4738531"/>
          </a:xfrm>
        </p:spPr>
        <p:txBody>
          <a:bodyPr/>
          <a:lstStyle/>
          <a:p>
            <a:r>
              <a:rPr lang="pl-PL" dirty="0" smtClean="0"/>
              <a:t>Umiejscowienie punktu kotwiczenia powinno ograniczyć ryzyko zderzenia się osoby z przeszkodą przy powstaniu </a:t>
            </a:r>
            <a:r>
              <a:rPr lang="pl-PL" dirty="0"/>
              <a:t>„</a:t>
            </a:r>
            <a:r>
              <a:rPr lang="pl-PL" b="1" dirty="0" smtClean="0">
                <a:solidFill>
                  <a:srgbClr val="FF0000"/>
                </a:solidFill>
              </a:rPr>
              <a:t>efektu wahadła</a:t>
            </a:r>
            <a:r>
              <a:rPr lang="pl-PL" dirty="0" smtClean="0"/>
              <a:t>” 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464646"/>
                </a:solidFill>
              </a:rPr>
              <a:t>Zasady umiejscowienia punktu konstrukcji stałej</a:t>
            </a: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4951897" y="1073361"/>
            <a:ext cx="2617064" cy="170062"/>
          </a:xfrm>
          <a:prstGeom prst="rect">
            <a:avLst/>
          </a:prstGeom>
          <a:pattFill prst="ltUpDiag">
            <a:fgClr>
              <a:sysClr val="windowText" lastClr="000000"/>
            </a:fgClr>
            <a:bgClr>
              <a:sysClr val="window" lastClr="FFFFFF"/>
            </a:bgClr>
          </a:patt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pl-PL" sz="120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cxnSp>
        <p:nvCxnSpPr>
          <p:cNvPr id="26" name="Łącznik prostoliniowy 25"/>
          <p:cNvCxnSpPr/>
          <p:nvPr/>
        </p:nvCxnSpPr>
        <p:spPr>
          <a:xfrm>
            <a:off x="4948508" y="1263484"/>
            <a:ext cx="2674545" cy="442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grpSp>
        <p:nvGrpSpPr>
          <p:cNvPr id="27" name="Grupa 26"/>
          <p:cNvGrpSpPr/>
          <p:nvPr/>
        </p:nvGrpSpPr>
        <p:grpSpPr>
          <a:xfrm>
            <a:off x="6997052" y="2142364"/>
            <a:ext cx="569754" cy="1656395"/>
            <a:chOff x="5882029" y="899764"/>
            <a:chExt cx="342900" cy="831850"/>
          </a:xfrm>
        </p:grpSpPr>
        <p:grpSp>
          <p:nvGrpSpPr>
            <p:cNvPr id="68" name="Grupa 67"/>
            <p:cNvGrpSpPr/>
            <p:nvPr/>
          </p:nvGrpSpPr>
          <p:grpSpPr>
            <a:xfrm>
              <a:off x="5882029" y="899764"/>
              <a:ext cx="342900" cy="831850"/>
              <a:chOff x="5882029" y="899764"/>
              <a:chExt cx="342900" cy="831850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Dowolny kształt 69"/>
              <p:cNvSpPr/>
              <p:nvPr/>
            </p:nvSpPr>
            <p:spPr>
              <a:xfrm>
                <a:off x="5882029" y="899764"/>
                <a:ext cx="342900" cy="831850"/>
              </a:xfrm>
              <a:custGeom>
                <a:avLst/>
                <a:gdLst>
                  <a:gd name="connsiteX0" fmla="*/ 938842 w 1530394"/>
                  <a:gd name="connsiteY0" fmla="*/ 434529 h 4085581"/>
                  <a:gd name="connsiteX1" fmla="*/ 1008692 w 1530394"/>
                  <a:gd name="connsiteY1" fmla="*/ 218629 h 4085581"/>
                  <a:gd name="connsiteX2" fmla="*/ 945192 w 1530394"/>
                  <a:gd name="connsiteY2" fmla="*/ 40829 h 4085581"/>
                  <a:gd name="connsiteX3" fmla="*/ 748342 w 1530394"/>
                  <a:gd name="connsiteY3" fmla="*/ 9079 h 4085581"/>
                  <a:gd name="connsiteX4" fmla="*/ 602292 w 1530394"/>
                  <a:gd name="connsiteY4" fmla="*/ 167829 h 4085581"/>
                  <a:gd name="connsiteX5" fmla="*/ 614992 w 1530394"/>
                  <a:gd name="connsiteY5" fmla="*/ 339279 h 4085581"/>
                  <a:gd name="connsiteX6" fmla="*/ 640392 w 1530394"/>
                  <a:gd name="connsiteY6" fmla="*/ 478979 h 4085581"/>
                  <a:gd name="connsiteX7" fmla="*/ 710242 w 1530394"/>
                  <a:gd name="connsiteY7" fmla="*/ 529779 h 4085581"/>
                  <a:gd name="connsiteX8" fmla="*/ 621342 w 1530394"/>
                  <a:gd name="connsiteY8" fmla="*/ 625029 h 4085581"/>
                  <a:gd name="connsiteX9" fmla="*/ 564192 w 1530394"/>
                  <a:gd name="connsiteY9" fmla="*/ 625029 h 4085581"/>
                  <a:gd name="connsiteX10" fmla="*/ 487992 w 1530394"/>
                  <a:gd name="connsiteY10" fmla="*/ 644079 h 4085581"/>
                  <a:gd name="connsiteX11" fmla="*/ 399092 w 1530394"/>
                  <a:gd name="connsiteY11" fmla="*/ 720279 h 4085581"/>
                  <a:gd name="connsiteX12" fmla="*/ 253042 w 1530394"/>
                  <a:gd name="connsiteY12" fmla="*/ 840929 h 4085581"/>
                  <a:gd name="connsiteX13" fmla="*/ 202242 w 1530394"/>
                  <a:gd name="connsiteY13" fmla="*/ 1113979 h 4085581"/>
                  <a:gd name="connsiteX14" fmla="*/ 176842 w 1530394"/>
                  <a:gd name="connsiteY14" fmla="*/ 1412429 h 4085581"/>
                  <a:gd name="connsiteX15" fmla="*/ 195892 w 1530394"/>
                  <a:gd name="connsiteY15" fmla="*/ 1539429 h 4085581"/>
                  <a:gd name="connsiteX16" fmla="*/ 170492 w 1530394"/>
                  <a:gd name="connsiteY16" fmla="*/ 1787079 h 4085581"/>
                  <a:gd name="connsiteX17" fmla="*/ 87942 w 1530394"/>
                  <a:gd name="connsiteY17" fmla="*/ 2009329 h 4085581"/>
                  <a:gd name="connsiteX18" fmla="*/ 11742 w 1530394"/>
                  <a:gd name="connsiteY18" fmla="*/ 2193479 h 4085581"/>
                  <a:gd name="connsiteX19" fmla="*/ 5392 w 1530394"/>
                  <a:gd name="connsiteY19" fmla="*/ 2352229 h 4085581"/>
                  <a:gd name="connsiteX20" fmla="*/ 62542 w 1530394"/>
                  <a:gd name="connsiteY20" fmla="*/ 2453829 h 4085581"/>
                  <a:gd name="connsiteX21" fmla="*/ 87942 w 1530394"/>
                  <a:gd name="connsiteY21" fmla="*/ 2441129 h 4085581"/>
                  <a:gd name="connsiteX22" fmla="*/ 138742 w 1530394"/>
                  <a:gd name="connsiteY22" fmla="*/ 2301429 h 4085581"/>
                  <a:gd name="connsiteX23" fmla="*/ 195892 w 1530394"/>
                  <a:gd name="connsiteY23" fmla="*/ 2237929 h 4085581"/>
                  <a:gd name="connsiteX24" fmla="*/ 253042 w 1530394"/>
                  <a:gd name="connsiteY24" fmla="*/ 2314129 h 4085581"/>
                  <a:gd name="connsiteX25" fmla="*/ 259392 w 1530394"/>
                  <a:gd name="connsiteY25" fmla="*/ 2174429 h 4085581"/>
                  <a:gd name="connsiteX26" fmla="*/ 246692 w 1530394"/>
                  <a:gd name="connsiteY26" fmla="*/ 1983929 h 4085581"/>
                  <a:gd name="connsiteX27" fmla="*/ 322892 w 1530394"/>
                  <a:gd name="connsiteY27" fmla="*/ 1812479 h 4085581"/>
                  <a:gd name="connsiteX28" fmla="*/ 399092 w 1530394"/>
                  <a:gd name="connsiteY28" fmla="*/ 1660079 h 4085581"/>
                  <a:gd name="connsiteX29" fmla="*/ 443542 w 1530394"/>
                  <a:gd name="connsiteY29" fmla="*/ 1380679 h 4085581"/>
                  <a:gd name="connsiteX30" fmla="*/ 443542 w 1530394"/>
                  <a:gd name="connsiteY30" fmla="*/ 1209229 h 4085581"/>
                  <a:gd name="connsiteX31" fmla="*/ 437192 w 1530394"/>
                  <a:gd name="connsiteY31" fmla="*/ 1539429 h 4085581"/>
                  <a:gd name="connsiteX32" fmla="*/ 443542 w 1530394"/>
                  <a:gd name="connsiteY32" fmla="*/ 1755329 h 4085581"/>
                  <a:gd name="connsiteX33" fmla="*/ 411792 w 1530394"/>
                  <a:gd name="connsiteY33" fmla="*/ 1926779 h 4085581"/>
                  <a:gd name="connsiteX34" fmla="*/ 367342 w 1530394"/>
                  <a:gd name="connsiteY34" fmla="*/ 2225229 h 4085581"/>
                  <a:gd name="connsiteX35" fmla="*/ 405442 w 1530394"/>
                  <a:gd name="connsiteY35" fmla="*/ 2631629 h 4085581"/>
                  <a:gd name="connsiteX36" fmla="*/ 430842 w 1530394"/>
                  <a:gd name="connsiteY36" fmla="*/ 2898329 h 4085581"/>
                  <a:gd name="connsiteX37" fmla="*/ 456242 w 1530394"/>
                  <a:gd name="connsiteY37" fmla="*/ 2961829 h 4085581"/>
                  <a:gd name="connsiteX38" fmla="*/ 405442 w 1530394"/>
                  <a:gd name="connsiteY38" fmla="*/ 3126929 h 4085581"/>
                  <a:gd name="connsiteX39" fmla="*/ 424492 w 1530394"/>
                  <a:gd name="connsiteY39" fmla="*/ 3469829 h 4085581"/>
                  <a:gd name="connsiteX40" fmla="*/ 456242 w 1530394"/>
                  <a:gd name="connsiteY40" fmla="*/ 3603179 h 4085581"/>
                  <a:gd name="connsiteX41" fmla="*/ 449892 w 1530394"/>
                  <a:gd name="connsiteY41" fmla="*/ 3736529 h 4085581"/>
                  <a:gd name="connsiteX42" fmla="*/ 329242 w 1530394"/>
                  <a:gd name="connsiteY42" fmla="*/ 3958779 h 4085581"/>
                  <a:gd name="connsiteX43" fmla="*/ 284792 w 1530394"/>
                  <a:gd name="connsiteY43" fmla="*/ 4034979 h 4085581"/>
                  <a:gd name="connsiteX44" fmla="*/ 462592 w 1530394"/>
                  <a:gd name="connsiteY44" fmla="*/ 4047679 h 4085581"/>
                  <a:gd name="connsiteX45" fmla="*/ 602292 w 1530394"/>
                  <a:gd name="connsiteY45" fmla="*/ 4034979 h 4085581"/>
                  <a:gd name="connsiteX46" fmla="*/ 589592 w 1530394"/>
                  <a:gd name="connsiteY46" fmla="*/ 3971479 h 4085581"/>
                  <a:gd name="connsiteX47" fmla="*/ 564192 w 1530394"/>
                  <a:gd name="connsiteY47" fmla="*/ 3723829 h 4085581"/>
                  <a:gd name="connsiteX48" fmla="*/ 627692 w 1530394"/>
                  <a:gd name="connsiteY48" fmla="*/ 3488879 h 4085581"/>
                  <a:gd name="connsiteX49" fmla="*/ 684842 w 1530394"/>
                  <a:gd name="connsiteY49" fmla="*/ 3234879 h 4085581"/>
                  <a:gd name="connsiteX50" fmla="*/ 665792 w 1530394"/>
                  <a:gd name="connsiteY50" fmla="*/ 3025329 h 4085581"/>
                  <a:gd name="connsiteX51" fmla="*/ 653092 w 1530394"/>
                  <a:gd name="connsiteY51" fmla="*/ 2930079 h 4085581"/>
                  <a:gd name="connsiteX52" fmla="*/ 691192 w 1530394"/>
                  <a:gd name="connsiteY52" fmla="*/ 2714179 h 4085581"/>
                  <a:gd name="connsiteX53" fmla="*/ 716592 w 1530394"/>
                  <a:gd name="connsiteY53" fmla="*/ 2517329 h 4085581"/>
                  <a:gd name="connsiteX54" fmla="*/ 767392 w 1530394"/>
                  <a:gd name="connsiteY54" fmla="*/ 2364929 h 4085581"/>
                  <a:gd name="connsiteX55" fmla="*/ 830892 w 1530394"/>
                  <a:gd name="connsiteY55" fmla="*/ 2580829 h 4085581"/>
                  <a:gd name="connsiteX56" fmla="*/ 849942 w 1530394"/>
                  <a:gd name="connsiteY56" fmla="*/ 2853879 h 4085581"/>
                  <a:gd name="connsiteX57" fmla="*/ 868992 w 1530394"/>
                  <a:gd name="connsiteY57" fmla="*/ 2974529 h 4085581"/>
                  <a:gd name="connsiteX58" fmla="*/ 843592 w 1530394"/>
                  <a:gd name="connsiteY58" fmla="*/ 3222179 h 4085581"/>
                  <a:gd name="connsiteX59" fmla="*/ 862642 w 1530394"/>
                  <a:gd name="connsiteY59" fmla="*/ 3507929 h 4085581"/>
                  <a:gd name="connsiteX60" fmla="*/ 907092 w 1530394"/>
                  <a:gd name="connsiteY60" fmla="*/ 3825429 h 4085581"/>
                  <a:gd name="connsiteX61" fmla="*/ 811842 w 1530394"/>
                  <a:gd name="connsiteY61" fmla="*/ 4066729 h 4085581"/>
                  <a:gd name="connsiteX62" fmla="*/ 1129342 w 1530394"/>
                  <a:gd name="connsiteY62" fmla="*/ 4066729 h 4085581"/>
                  <a:gd name="connsiteX63" fmla="*/ 1142042 w 1530394"/>
                  <a:gd name="connsiteY63" fmla="*/ 4041329 h 4085581"/>
                  <a:gd name="connsiteX64" fmla="*/ 1078542 w 1530394"/>
                  <a:gd name="connsiteY64" fmla="*/ 3812729 h 4085581"/>
                  <a:gd name="connsiteX65" fmla="*/ 1084892 w 1530394"/>
                  <a:gd name="connsiteY65" fmla="*/ 3634929 h 4085581"/>
                  <a:gd name="connsiteX66" fmla="*/ 1110292 w 1530394"/>
                  <a:gd name="connsiteY66" fmla="*/ 3412679 h 4085581"/>
                  <a:gd name="connsiteX67" fmla="*/ 1122992 w 1530394"/>
                  <a:gd name="connsiteY67" fmla="*/ 3196779 h 4085581"/>
                  <a:gd name="connsiteX68" fmla="*/ 1084892 w 1530394"/>
                  <a:gd name="connsiteY68" fmla="*/ 3018979 h 4085581"/>
                  <a:gd name="connsiteX69" fmla="*/ 1103942 w 1530394"/>
                  <a:gd name="connsiteY69" fmla="*/ 2993579 h 4085581"/>
                  <a:gd name="connsiteX70" fmla="*/ 1148392 w 1530394"/>
                  <a:gd name="connsiteY70" fmla="*/ 2866579 h 4085581"/>
                  <a:gd name="connsiteX71" fmla="*/ 1142042 w 1530394"/>
                  <a:gd name="connsiteY71" fmla="*/ 2510979 h 4085581"/>
                  <a:gd name="connsiteX72" fmla="*/ 1167442 w 1530394"/>
                  <a:gd name="connsiteY72" fmla="*/ 2199829 h 4085581"/>
                  <a:gd name="connsiteX73" fmla="*/ 1122992 w 1530394"/>
                  <a:gd name="connsiteY73" fmla="*/ 1952179 h 4085581"/>
                  <a:gd name="connsiteX74" fmla="*/ 1091242 w 1530394"/>
                  <a:gd name="connsiteY74" fmla="*/ 1723579 h 4085581"/>
                  <a:gd name="connsiteX75" fmla="*/ 1142042 w 1530394"/>
                  <a:gd name="connsiteY75" fmla="*/ 1450529 h 4085581"/>
                  <a:gd name="connsiteX76" fmla="*/ 1211892 w 1530394"/>
                  <a:gd name="connsiteY76" fmla="*/ 1113979 h 4085581"/>
                  <a:gd name="connsiteX77" fmla="*/ 1224592 w 1530394"/>
                  <a:gd name="connsiteY77" fmla="*/ 1310829 h 4085581"/>
                  <a:gd name="connsiteX78" fmla="*/ 1269042 w 1530394"/>
                  <a:gd name="connsiteY78" fmla="*/ 1602929 h 4085581"/>
                  <a:gd name="connsiteX79" fmla="*/ 1281742 w 1530394"/>
                  <a:gd name="connsiteY79" fmla="*/ 1793429 h 4085581"/>
                  <a:gd name="connsiteX80" fmla="*/ 1313492 w 1530394"/>
                  <a:gd name="connsiteY80" fmla="*/ 2079179 h 4085581"/>
                  <a:gd name="connsiteX81" fmla="*/ 1281742 w 1530394"/>
                  <a:gd name="connsiteY81" fmla="*/ 2250629 h 4085581"/>
                  <a:gd name="connsiteX82" fmla="*/ 1249992 w 1530394"/>
                  <a:gd name="connsiteY82" fmla="*/ 2409379 h 4085581"/>
                  <a:gd name="connsiteX83" fmla="*/ 1338892 w 1530394"/>
                  <a:gd name="connsiteY83" fmla="*/ 2314129 h 4085581"/>
                  <a:gd name="connsiteX84" fmla="*/ 1376992 w 1530394"/>
                  <a:gd name="connsiteY84" fmla="*/ 2371279 h 4085581"/>
                  <a:gd name="connsiteX85" fmla="*/ 1453192 w 1530394"/>
                  <a:gd name="connsiteY85" fmla="*/ 2555429 h 4085581"/>
                  <a:gd name="connsiteX86" fmla="*/ 1497642 w 1530394"/>
                  <a:gd name="connsiteY86" fmla="*/ 2434779 h 4085581"/>
                  <a:gd name="connsiteX87" fmla="*/ 1529392 w 1530394"/>
                  <a:gd name="connsiteY87" fmla="*/ 2383979 h 4085581"/>
                  <a:gd name="connsiteX88" fmla="*/ 1459542 w 1530394"/>
                  <a:gd name="connsiteY88" fmla="*/ 2142679 h 4085581"/>
                  <a:gd name="connsiteX89" fmla="*/ 1459542 w 1530394"/>
                  <a:gd name="connsiteY89" fmla="*/ 1945829 h 4085581"/>
                  <a:gd name="connsiteX90" fmla="*/ 1465892 w 1530394"/>
                  <a:gd name="connsiteY90" fmla="*/ 1685479 h 4085581"/>
                  <a:gd name="connsiteX91" fmla="*/ 1421442 w 1530394"/>
                  <a:gd name="connsiteY91" fmla="*/ 1564829 h 4085581"/>
                  <a:gd name="connsiteX92" fmla="*/ 1453192 w 1530394"/>
                  <a:gd name="connsiteY92" fmla="*/ 1342579 h 4085581"/>
                  <a:gd name="connsiteX93" fmla="*/ 1402392 w 1530394"/>
                  <a:gd name="connsiteY93" fmla="*/ 974279 h 4085581"/>
                  <a:gd name="connsiteX94" fmla="*/ 1351592 w 1530394"/>
                  <a:gd name="connsiteY94" fmla="*/ 834579 h 4085581"/>
                  <a:gd name="connsiteX95" fmla="*/ 1154742 w 1530394"/>
                  <a:gd name="connsiteY95" fmla="*/ 713929 h 4085581"/>
                  <a:gd name="connsiteX96" fmla="*/ 1059492 w 1530394"/>
                  <a:gd name="connsiteY96" fmla="*/ 656779 h 4085581"/>
                  <a:gd name="connsiteX97" fmla="*/ 989642 w 1530394"/>
                  <a:gd name="connsiteY97" fmla="*/ 612329 h 4085581"/>
                  <a:gd name="connsiteX98" fmla="*/ 926142 w 1530394"/>
                  <a:gd name="connsiteY98" fmla="*/ 523429 h 4085581"/>
                  <a:gd name="connsiteX99" fmla="*/ 938842 w 1530394"/>
                  <a:gd name="connsiteY99" fmla="*/ 434529 h 4085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1530394" h="4085581">
                    <a:moveTo>
                      <a:pt x="938842" y="434529"/>
                    </a:moveTo>
                    <a:cubicBezTo>
                      <a:pt x="952600" y="383729"/>
                      <a:pt x="1007634" y="284246"/>
                      <a:pt x="1008692" y="218629"/>
                    </a:cubicBezTo>
                    <a:cubicBezTo>
                      <a:pt x="1009750" y="153012"/>
                      <a:pt x="988584" y="75754"/>
                      <a:pt x="945192" y="40829"/>
                    </a:cubicBezTo>
                    <a:cubicBezTo>
                      <a:pt x="901800" y="5904"/>
                      <a:pt x="805492" y="-12088"/>
                      <a:pt x="748342" y="9079"/>
                    </a:cubicBezTo>
                    <a:cubicBezTo>
                      <a:pt x="691192" y="30246"/>
                      <a:pt x="624517" y="112796"/>
                      <a:pt x="602292" y="167829"/>
                    </a:cubicBezTo>
                    <a:cubicBezTo>
                      <a:pt x="580067" y="222862"/>
                      <a:pt x="608642" y="287421"/>
                      <a:pt x="614992" y="339279"/>
                    </a:cubicBezTo>
                    <a:cubicBezTo>
                      <a:pt x="621342" y="391137"/>
                      <a:pt x="624517" y="447229"/>
                      <a:pt x="640392" y="478979"/>
                    </a:cubicBezTo>
                    <a:cubicBezTo>
                      <a:pt x="656267" y="510729"/>
                      <a:pt x="713417" y="505437"/>
                      <a:pt x="710242" y="529779"/>
                    </a:cubicBezTo>
                    <a:cubicBezTo>
                      <a:pt x="707067" y="554121"/>
                      <a:pt x="645684" y="609154"/>
                      <a:pt x="621342" y="625029"/>
                    </a:cubicBezTo>
                    <a:cubicBezTo>
                      <a:pt x="597000" y="640904"/>
                      <a:pt x="586417" y="621854"/>
                      <a:pt x="564192" y="625029"/>
                    </a:cubicBezTo>
                    <a:cubicBezTo>
                      <a:pt x="541967" y="628204"/>
                      <a:pt x="515509" y="628204"/>
                      <a:pt x="487992" y="644079"/>
                    </a:cubicBezTo>
                    <a:cubicBezTo>
                      <a:pt x="460475" y="659954"/>
                      <a:pt x="438250" y="687471"/>
                      <a:pt x="399092" y="720279"/>
                    </a:cubicBezTo>
                    <a:cubicBezTo>
                      <a:pt x="359934" y="753087"/>
                      <a:pt x="285850" y="775312"/>
                      <a:pt x="253042" y="840929"/>
                    </a:cubicBezTo>
                    <a:cubicBezTo>
                      <a:pt x="220234" y="906546"/>
                      <a:pt x="214942" y="1018729"/>
                      <a:pt x="202242" y="1113979"/>
                    </a:cubicBezTo>
                    <a:cubicBezTo>
                      <a:pt x="189542" y="1209229"/>
                      <a:pt x="177900" y="1341521"/>
                      <a:pt x="176842" y="1412429"/>
                    </a:cubicBezTo>
                    <a:cubicBezTo>
                      <a:pt x="175784" y="1483337"/>
                      <a:pt x="196950" y="1476987"/>
                      <a:pt x="195892" y="1539429"/>
                    </a:cubicBezTo>
                    <a:cubicBezTo>
                      <a:pt x="194834" y="1601871"/>
                      <a:pt x="188484" y="1708762"/>
                      <a:pt x="170492" y="1787079"/>
                    </a:cubicBezTo>
                    <a:cubicBezTo>
                      <a:pt x="152500" y="1865396"/>
                      <a:pt x="114400" y="1941596"/>
                      <a:pt x="87942" y="2009329"/>
                    </a:cubicBezTo>
                    <a:cubicBezTo>
                      <a:pt x="61484" y="2077062"/>
                      <a:pt x="25500" y="2136329"/>
                      <a:pt x="11742" y="2193479"/>
                    </a:cubicBezTo>
                    <a:cubicBezTo>
                      <a:pt x="-2016" y="2250629"/>
                      <a:pt x="-3075" y="2308837"/>
                      <a:pt x="5392" y="2352229"/>
                    </a:cubicBezTo>
                    <a:cubicBezTo>
                      <a:pt x="13859" y="2395621"/>
                      <a:pt x="48784" y="2439012"/>
                      <a:pt x="62542" y="2453829"/>
                    </a:cubicBezTo>
                    <a:cubicBezTo>
                      <a:pt x="76300" y="2468646"/>
                      <a:pt x="75242" y="2466529"/>
                      <a:pt x="87942" y="2441129"/>
                    </a:cubicBezTo>
                    <a:cubicBezTo>
                      <a:pt x="100642" y="2415729"/>
                      <a:pt x="120750" y="2335296"/>
                      <a:pt x="138742" y="2301429"/>
                    </a:cubicBezTo>
                    <a:cubicBezTo>
                      <a:pt x="156734" y="2267562"/>
                      <a:pt x="176842" y="2235812"/>
                      <a:pt x="195892" y="2237929"/>
                    </a:cubicBezTo>
                    <a:cubicBezTo>
                      <a:pt x="214942" y="2240046"/>
                      <a:pt x="242459" y="2324712"/>
                      <a:pt x="253042" y="2314129"/>
                    </a:cubicBezTo>
                    <a:cubicBezTo>
                      <a:pt x="263625" y="2303546"/>
                      <a:pt x="260450" y="2229462"/>
                      <a:pt x="259392" y="2174429"/>
                    </a:cubicBezTo>
                    <a:cubicBezTo>
                      <a:pt x="258334" y="2119396"/>
                      <a:pt x="236109" y="2044254"/>
                      <a:pt x="246692" y="1983929"/>
                    </a:cubicBezTo>
                    <a:cubicBezTo>
                      <a:pt x="257275" y="1923604"/>
                      <a:pt x="297492" y="1866454"/>
                      <a:pt x="322892" y="1812479"/>
                    </a:cubicBezTo>
                    <a:cubicBezTo>
                      <a:pt x="348292" y="1758504"/>
                      <a:pt x="378984" y="1732046"/>
                      <a:pt x="399092" y="1660079"/>
                    </a:cubicBezTo>
                    <a:cubicBezTo>
                      <a:pt x="419200" y="1588112"/>
                      <a:pt x="436134" y="1455821"/>
                      <a:pt x="443542" y="1380679"/>
                    </a:cubicBezTo>
                    <a:cubicBezTo>
                      <a:pt x="450950" y="1305537"/>
                      <a:pt x="444600" y="1182771"/>
                      <a:pt x="443542" y="1209229"/>
                    </a:cubicBezTo>
                    <a:cubicBezTo>
                      <a:pt x="442484" y="1235687"/>
                      <a:pt x="437192" y="1448412"/>
                      <a:pt x="437192" y="1539429"/>
                    </a:cubicBezTo>
                    <a:cubicBezTo>
                      <a:pt x="437192" y="1630446"/>
                      <a:pt x="447775" y="1690771"/>
                      <a:pt x="443542" y="1755329"/>
                    </a:cubicBezTo>
                    <a:cubicBezTo>
                      <a:pt x="439309" y="1819887"/>
                      <a:pt x="424492" y="1848462"/>
                      <a:pt x="411792" y="1926779"/>
                    </a:cubicBezTo>
                    <a:cubicBezTo>
                      <a:pt x="399092" y="2005096"/>
                      <a:pt x="368400" y="2107754"/>
                      <a:pt x="367342" y="2225229"/>
                    </a:cubicBezTo>
                    <a:cubicBezTo>
                      <a:pt x="366284" y="2342704"/>
                      <a:pt x="394859" y="2519446"/>
                      <a:pt x="405442" y="2631629"/>
                    </a:cubicBezTo>
                    <a:cubicBezTo>
                      <a:pt x="416025" y="2743812"/>
                      <a:pt x="422375" y="2843296"/>
                      <a:pt x="430842" y="2898329"/>
                    </a:cubicBezTo>
                    <a:cubicBezTo>
                      <a:pt x="439309" y="2953362"/>
                      <a:pt x="460475" y="2923729"/>
                      <a:pt x="456242" y="2961829"/>
                    </a:cubicBezTo>
                    <a:cubicBezTo>
                      <a:pt x="452009" y="2999929"/>
                      <a:pt x="410734" y="3042262"/>
                      <a:pt x="405442" y="3126929"/>
                    </a:cubicBezTo>
                    <a:cubicBezTo>
                      <a:pt x="400150" y="3211596"/>
                      <a:pt x="416025" y="3390454"/>
                      <a:pt x="424492" y="3469829"/>
                    </a:cubicBezTo>
                    <a:cubicBezTo>
                      <a:pt x="432959" y="3549204"/>
                      <a:pt x="452009" y="3558729"/>
                      <a:pt x="456242" y="3603179"/>
                    </a:cubicBezTo>
                    <a:cubicBezTo>
                      <a:pt x="460475" y="3647629"/>
                      <a:pt x="471059" y="3677262"/>
                      <a:pt x="449892" y="3736529"/>
                    </a:cubicBezTo>
                    <a:cubicBezTo>
                      <a:pt x="428725" y="3795796"/>
                      <a:pt x="356759" y="3909037"/>
                      <a:pt x="329242" y="3958779"/>
                    </a:cubicBezTo>
                    <a:cubicBezTo>
                      <a:pt x="301725" y="4008521"/>
                      <a:pt x="262567" y="4020162"/>
                      <a:pt x="284792" y="4034979"/>
                    </a:cubicBezTo>
                    <a:cubicBezTo>
                      <a:pt x="307017" y="4049796"/>
                      <a:pt x="409675" y="4047679"/>
                      <a:pt x="462592" y="4047679"/>
                    </a:cubicBezTo>
                    <a:cubicBezTo>
                      <a:pt x="515509" y="4047679"/>
                      <a:pt x="581125" y="4047679"/>
                      <a:pt x="602292" y="4034979"/>
                    </a:cubicBezTo>
                    <a:cubicBezTo>
                      <a:pt x="623459" y="4022279"/>
                      <a:pt x="595942" y="4023337"/>
                      <a:pt x="589592" y="3971479"/>
                    </a:cubicBezTo>
                    <a:cubicBezTo>
                      <a:pt x="583242" y="3919621"/>
                      <a:pt x="557842" y="3804262"/>
                      <a:pt x="564192" y="3723829"/>
                    </a:cubicBezTo>
                    <a:cubicBezTo>
                      <a:pt x="570542" y="3643396"/>
                      <a:pt x="607584" y="3570371"/>
                      <a:pt x="627692" y="3488879"/>
                    </a:cubicBezTo>
                    <a:cubicBezTo>
                      <a:pt x="647800" y="3407387"/>
                      <a:pt x="678492" y="3312137"/>
                      <a:pt x="684842" y="3234879"/>
                    </a:cubicBezTo>
                    <a:cubicBezTo>
                      <a:pt x="691192" y="3157621"/>
                      <a:pt x="671084" y="3076129"/>
                      <a:pt x="665792" y="3025329"/>
                    </a:cubicBezTo>
                    <a:cubicBezTo>
                      <a:pt x="660500" y="2974529"/>
                      <a:pt x="648859" y="2981937"/>
                      <a:pt x="653092" y="2930079"/>
                    </a:cubicBezTo>
                    <a:cubicBezTo>
                      <a:pt x="657325" y="2878221"/>
                      <a:pt x="680609" y="2782971"/>
                      <a:pt x="691192" y="2714179"/>
                    </a:cubicBezTo>
                    <a:cubicBezTo>
                      <a:pt x="701775" y="2645387"/>
                      <a:pt x="703892" y="2575537"/>
                      <a:pt x="716592" y="2517329"/>
                    </a:cubicBezTo>
                    <a:cubicBezTo>
                      <a:pt x="729292" y="2459121"/>
                      <a:pt x="748342" y="2354346"/>
                      <a:pt x="767392" y="2364929"/>
                    </a:cubicBezTo>
                    <a:cubicBezTo>
                      <a:pt x="786442" y="2375512"/>
                      <a:pt x="817134" y="2499337"/>
                      <a:pt x="830892" y="2580829"/>
                    </a:cubicBezTo>
                    <a:cubicBezTo>
                      <a:pt x="844650" y="2662321"/>
                      <a:pt x="843592" y="2788262"/>
                      <a:pt x="849942" y="2853879"/>
                    </a:cubicBezTo>
                    <a:cubicBezTo>
                      <a:pt x="856292" y="2919496"/>
                      <a:pt x="870050" y="2913146"/>
                      <a:pt x="868992" y="2974529"/>
                    </a:cubicBezTo>
                    <a:cubicBezTo>
                      <a:pt x="867934" y="3035912"/>
                      <a:pt x="844650" y="3133279"/>
                      <a:pt x="843592" y="3222179"/>
                    </a:cubicBezTo>
                    <a:cubicBezTo>
                      <a:pt x="842534" y="3311079"/>
                      <a:pt x="852059" y="3407387"/>
                      <a:pt x="862642" y="3507929"/>
                    </a:cubicBezTo>
                    <a:cubicBezTo>
                      <a:pt x="873225" y="3608471"/>
                      <a:pt x="915559" y="3732296"/>
                      <a:pt x="907092" y="3825429"/>
                    </a:cubicBezTo>
                    <a:cubicBezTo>
                      <a:pt x="898625" y="3918562"/>
                      <a:pt x="774800" y="4026512"/>
                      <a:pt x="811842" y="4066729"/>
                    </a:cubicBezTo>
                    <a:cubicBezTo>
                      <a:pt x="848884" y="4106946"/>
                      <a:pt x="1074309" y="4070962"/>
                      <a:pt x="1129342" y="4066729"/>
                    </a:cubicBezTo>
                    <a:cubicBezTo>
                      <a:pt x="1184375" y="4062496"/>
                      <a:pt x="1150509" y="4083662"/>
                      <a:pt x="1142042" y="4041329"/>
                    </a:cubicBezTo>
                    <a:cubicBezTo>
                      <a:pt x="1133575" y="3998996"/>
                      <a:pt x="1088067" y="3880462"/>
                      <a:pt x="1078542" y="3812729"/>
                    </a:cubicBezTo>
                    <a:cubicBezTo>
                      <a:pt x="1069017" y="3744996"/>
                      <a:pt x="1079600" y="3701604"/>
                      <a:pt x="1084892" y="3634929"/>
                    </a:cubicBezTo>
                    <a:cubicBezTo>
                      <a:pt x="1090184" y="3568254"/>
                      <a:pt x="1103942" y="3485704"/>
                      <a:pt x="1110292" y="3412679"/>
                    </a:cubicBezTo>
                    <a:cubicBezTo>
                      <a:pt x="1116642" y="3339654"/>
                      <a:pt x="1127225" y="3262396"/>
                      <a:pt x="1122992" y="3196779"/>
                    </a:cubicBezTo>
                    <a:cubicBezTo>
                      <a:pt x="1118759" y="3131162"/>
                      <a:pt x="1088067" y="3052846"/>
                      <a:pt x="1084892" y="3018979"/>
                    </a:cubicBezTo>
                    <a:cubicBezTo>
                      <a:pt x="1081717" y="2985112"/>
                      <a:pt x="1093359" y="3018979"/>
                      <a:pt x="1103942" y="2993579"/>
                    </a:cubicBezTo>
                    <a:cubicBezTo>
                      <a:pt x="1114525" y="2968179"/>
                      <a:pt x="1142042" y="2947012"/>
                      <a:pt x="1148392" y="2866579"/>
                    </a:cubicBezTo>
                    <a:cubicBezTo>
                      <a:pt x="1154742" y="2786146"/>
                      <a:pt x="1138867" y="2622104"/>
                      <a:pt x="1142042" y="2510979"/>
                    </a:cubicBezTo>
                    <a:cubicBezTo>
                      <a:pt x="1145217" y="2399854"/>
                      <a:pt x="1170617" y="2292962"/>
                      <a:pt x="1167442" y="2199829"/>
                    </a:cubicBezTo>
                    <a:cubicBezTo>
                      <a:pt x="1164267" y="2106696"/>
                      <a:pt x="1135692" y="2031554"/>
                      <a:pt x="1122992" y="1952179"/>
                    </a:cubicBezTo>
                    <a:cubicBezTo>
                      <a:pt x="1110292" y="1872804"/>
                      <a:pt x="1088067" y="1807187"/>
                      <a:pt x="1091242" y="1723579"/>
                    </a:cubicBezTo>
                    <a:cubicBezTo>
                      <a:pt x="1094417" y="1639971"/>
                      <a:pt x="1121934" y="1552129"/>
                      <a:pt x="1142042" y="1450529"/>
                    </a:cubicBezTo>
                    <a:cubicBezTo>
                      <a:pt x="1162150" y="1348929"/>
                      <a:pt x="1198134" y="1137262"/>
                      <a:pt x="1211892" y="1113979"/>
                    </a:cubicBezTo>
                    <a:cubicBezTo>
                      <a:pt x="1225650" y="1090696"/>
                      <a:pt x="1215067" y="1229337"/>
                      <a:pt x="1224592" y="1310829"/>
                    </a:cubicBezTo>
                    <a:cubicBezTo>
                      <a:pt x="1234117" y="1392321"/>
                      <a:pt x="1259517" y="1522496"/>
                      <a:pt x="1269042" y="1602929"/>
                    </a:cubicBezTo>
                    <a:cubicBezTo>
                      <a:pt x="1278567" y="1683362"/>
                      <a:pt x="1274334" y="1714054"/>
                      <a:pt x="1281742" y="1793429"/>
                    </a:cubicBezTo>
                    <a:cubicBezTo>
                      <a:pt x="1289150" y="1872804"/>
                      <a:pt x="1313492" y="2002979"/>
                      <a:pt x="1313492" y="2079179"/>
                    </a:cubicBezTo>
                    <a:cubicBezTo>
                      <a:pt x="1313492" y="2155379"/>
                      <a:pt x="1292325" y="2195596"/>
                      <a:pt x="1281742" y="2250629"/>
                    </a:cubicBezTo>
                    <a:cubicBezTo>
                      <a:pt x="1271159" y="2305662"/>
                      <a:pt x="1240467" y="2398796"/>
                      <a:pt x="1249992" y="2409379"/>
                    </a:cubicBezTo>
                    <a:cubicBezTo>
                      <a:pt x="1259517" y="2419962"/>
                      <a:pt x="1317725" y="2320479"/>
                      <a:pt x="1338892" y="2314129"/>
                    </a:cubicBezTo>
                    <a:cubicBezTo>
                      <a:pt x="1360059" y="2307779"/>
                      <a:pt x="1357942" y="2331062"/>
                      <a:pt x="1376992" y="2371279"/>
                    </a:cubicBezTo>
                    <a:cubicBezTo>
                      <a:pt x="1396042" y="2411496"/>
                      <a:pt x="1433084" y="2544846"/>
                      <a:pt x="1453192" y="2555429"/>
                    </a:cubicBezTo>
                    <a:cubicBezTo>
                      <a:pt x="1473300" y="2566012"/>
                      <a:pt x="1484942" y="2463354"/>
                      <a:pt x="1497642" y="2434779"/>
                    </a:cubicBezTo>
                    <a:cubicBezTo>
                      <a:pt x="1510342" y="2406204"/>
                      <a:pt x="1535742" y="2432662"/>
                      <a:pt x="1529392" y="2383979"/>
                    </a:cubicBezTo>
                    <a:cubicBezTo>
                      <a:pt x="1523042" y="2335296"/>
                      <a:pt x="1471184" y="2215704"/>
                      <a:pt x="1459542" y="2142679"/>
                    </a:cubicBezTo>
                    <a:cubicBezTo>
                      <a:pt x="1447900" y="2069654"/>
                      <a:pt x="1458484" y="2022029"/>
                      <a:pt x="1459542" y="1945829"/>
                    </a:cubicBezTo>
                    <a:cubicBezTo>
                      <a:pt x="1460600" y="1869629"/>
                      <a:pt x="1472242" y="1748979"/>
                      <a:pt x="1465892" y="1685479"/>
                    </a:cubicBezTo>
                    <a:cubicBezTo>
                      <a:pt x="1459542" y="1621979"/>
                      <a:pt x="1423559" y="1621979"/>
                      <a:pt x="1421442" y="1564829"/>
                    </a:cubicBezTo>
                    <a:cubicBezTo>
                      <a:pt x="1419325" y="1507679"/>
                      <a:pt x="1456367" y="1441004"/>
                      <a:pt x="1453192" y="1342579"/>
                    </a:cubicBezTo>
                    <a:cubicBezTo>
                      <a:pt x="1450017" y="1244154"/>
                      <a:pt x="1419325" y="1058946"/>
                      <a:pt x="1402392" y="974279"/>
                    </a:cubicBezTo>
                    <a:cubicBezTo>
                      <a:pt x="1385459" y="889612"/>
                      <a:pt x="1392867" y="877971"/>
                      <a:pt x="1351592" y="834579"/>
                    </a:cubicBezTo>
                    <a:cubicBezTo>
                      <a:pt x="1310317" y="791187"/>
                      <a:pt x="1154742" y="713929"/>
                      <a:pt x="1154742" y="713929"/>
                    </a:cubicBezTo>
                    <a:lnTo>
                      <a:pt x="1059492" y="656779"/>
                    </a:lnTo>
                    <a:cubicBezTo>
                      <a:pt x="1031975" y="639846"/>
                      <a:pt x="1011867" y="634554"/>
                      <a:pt x="989642" y="612329"/>
                    </a:cubicBezTo>
                    <a:cubicBezTo>
                      <a:pt x="967417" y="590104"/>
                      <a:pt x="933550" y="554121"/>
                      <a:pt x="926142" y="523429"/>
                    </a:cubicBezTo>
                    <a:cubicBezTo>
                      <a:pt x="918734" y="492737"/>
                      <a:pt x="925084" y="485329"/>
                      <a:pt x="938842" y="43452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l-PL" sz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 </a:t>
                </a:r>
                <a:endParaRPr lang="pl-PL" sz="12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71" name="Dowolny kształt 70"/>
              <p:cNvSpPr/>
              <p:nvPr/>
            </p:nvSpPr>
            <p:spPr>
              <a:xfrm>
                <a:off x="6066179" y="1268064"/>
                <a:ext cx="88900" cy="139700"/>
              </a:xfrm>
              <a:custGeom>
                <a:avLst/>
                <a:gdLst>
                  <a:gd name="connsiteX0" fmla="*/ 23943 w 412589"/>
                  <a:gd name="connsiteY0" fmla="*/ 298738 h 427360"/>
                  <a:gd name="connsiteX1" fmla="*/ 157293 w 412589"/>
                  <a:gd name="connsiteY1" fmla="*/ 228888 h 427360"/>
                  <a:gd name="connsiteX2" fmla="*/ 290643 w 412589"/>
                  <a:gd name="connsiteY2" fmla="*/ 127288 h 427360"/>
                  <a:gd name="connsiteX3" fmla="*/ 379543 w 412589"/>
                  <a:gd name="connsiteY3" fmla="*/ 288 h 427360"/>
                  <a:gd name="connsiteX4" fmla="*/ 411293 w 412589"/>
                  <a:gd name="connsiteY4" fmla="*/ 95538 h 427360"/>
                  <a:gd name="connsiteX5" fmla="*/ 341443 w 412589"/>
                  <a:gd name="connsiteY5" fmla="*/ 190788 h 427360"/>
                  <a:gd name="connsiteX6" fmla="*/ 138243 w 412589"/>
                  <a:gd name="connsiteY6" fmla="*/ 362238 h 427360"/>
                  <a:gd name="connsiteX7" fmla="*/ 11243 w 412589"/>
                  <a:gd name="connsiteY7" fmla="*/ 425738 h 427360"/>
                  <a:gd name="connsiteX8" fmla="*/ 23943 w 412589"/>
                  <a:gd name="connsiteY8" fmla="*/ 298738 h 42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2589" h="427360">
                    <a:moveTo>
                      <a:pt x="23943" y="298738"/>
                    </a:moveTo>
                    <a:cubicBezTo>
                      <a:pt x="48285" y="265930"/>
                      <a:pt x="112843" y="257463"/>
                      <a:pt x="157293" y="228888"/>
                    </a:cubicBezTo>
                    <a:cubicBezTo>
                      <a:pt x="201743" y="200313"/>
                      <a:pt x="253601" y="165388"/>
                      <a:pt x="290643" y="127288"/>
                    </a:cubicBezTo>
                    <a:cubicBezTo>
                      <a:pt x="327685" y="89188"/>
                      <a:pt x="359435" y="5580"/>
                      <a:pt x="379543" y="288"/>
                    </a:cubicBezTo>
                    <a:cubicBezTo>
                      <a:pt x="399651" y="-5004"/>
                      <a:pt x="417643" y="63788"/>
                      <a:pt x="411293" y="95538"/>
                    </a:cubicBezTo>
                    <a:cubicBezTo>
                      <a:pt x="404943" y="127288"/>
                      <a:pt x="386951" y="146338"/>
                      <a:pt x="341443" y="190788"/>
                    </a:cubicBezTo>
                    <a:cubicBezTo>
                      <a:pt x="295935" y="235238"/>
                      <a:pt x="193276" y="323080"/>
                      <a:pt x="138243" y="362238"/>
                    </a:cubicBezTo>
                    <a:cubicBezTo>
                      <a:pt x="83210" y="401396"/>
                      <a:pt x="31351" y="435263"/>
                      <a:pt x="11243" y="425738"/>
                    </a:cubicBezTo>
                    <a:cubicBezTo>
                      <a:pt x="-8865" y="416213"/>
                      <a:pt x="-399" y="331546"/>
                      <a:pt x="23943" y="29873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l-PL" sz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 </a:t>
                </a:r>
                <a:endParaRPr lang="pl-PL" sz="12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72" name="Dowolny kształt 71"/>
              <p:cNvSpPr/>
              <p:nvPr/>
            </p:nvSpPr>
            <p:spPr>
              <a:xfrm>
                <a:off x="5964579" y="1287114"/>
                <a:ext cx="101600" cy="120650"/>
              </a:xfrm>
              <a:custGeom>
                <a:avLst/>
                <a:gdLst>
                  <a:gd name="connsiteX0" fmla="*/ 390410 w 416830"/>
                  <a:gd name="connsiteY0" fmla="*/ 331188 h 473845"/>
                  <a:gd name="connsiteX1" fmla="*/ 276110 w 416830"/>
                  <a:gd name="connsiteY1" fmla="*/ 261338 h 473845"/>
                  <a:gd name="connsiteX2" fmla="*/ 123710 w 416830"/>
                  <a:gd name="connsiteY2" fmla="*/ 96238 h 473845"/>
                  <a:gd name="connsiteX3" fmla="*/ 28460 w 416830"/>
                  <a:gd name="connsiteY3" fmla="*/ 988 h 473845"/>
                  <a:gd name="connsiteX4" fmla="*/ 15760 w 416830"/>
                  <a:gd name="connsiteY4" fmla="*/ 153388 h 473845"/>
                  <a:gd name="connsiteX5" fmla="*/ 231660 w 416830"/>
                  <a:gd name="connsiteY5" fmla="*/ 350238 h 473845"/>
                  <a:gd name="connsiteX6" fmla="*/ 345960 w 416830"/>
                  <a:gd name="connsiteY6" fmla="*/ 445488 h 473845"/>
                  <a:gd name="connsiteX7" fmla="*/ 403110 w 416830"/>
                  <a:gd name="connsiteY7" fmla="*/ 470888 h 473845"/>
                  <a:gd name="connsiteX8" fmla="*/ 415810 w 416830"/>
                  <a:gd name="connsiteY8" fmla="*/ 388338 h 473845"/>
                  <a:gd name="connsiteX9" fmla="*/ 390410 w 416830"/>
                  <a:gd name="connsiteY9" fmla="*/ 331188 h 473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6830" h="473845">
                    <a:moveTo>
                      <a:pt x="390410" y="331188"/>
                    </a:moveTo>
                    <a:cubicBezTo>
                      <a:pt x="367127" y="310021"/>
                      <a:pt x="320560" y="300496"/>
                      <a:pt x="276110" y="261338"/>
                    </a:cubicBezTo>
                    <a:cubicBezTo>
                      <a:pt x="231660" y="222180"/>
                      <a:pt x="164985" y="139630"/>
                      <a:pt x="123710" y="96238"/>
                    </a:cubicBezTo>
                    <a:cubicBezTo>
                      <a:pt x="82435" y="52846"/>
                      <a:pt x="46452" y="-8537"/>
                      <a:pt x="28460" y="988"/>
                    </a:cubicBezTo>
                    <a:cubicBezTo>
                      <a:pt x="10468" y="10513"/>
                      <a:pt x="-18107" y="95180"/>
                      <a:pt x="15760" y="153388"/>
                    </a:cubicBezTo>
                    <a:cubicBezTo>
                      <a:pt x="49627" y="211596"/>
                      <a:pt x="176627" y="301555"/>
                      <a:pt x="231660" y="350238"/>
                    </a:cubicBezTo>
                    <a:cubicBezTo>
                      <a:pt x="286693" y="398921"/>
                      <a:pt x="317385" y="425380"/>
                      <a:pt x="345960" y="445488"/>
                    </a:cubicBezTo>
                    <a:cubicBezTo>
                      <a:pt x="374535" y="465596"/>
                      <a:pt x="391468" y="480413"/>
                      <a:pt x="403110" y="470888"/>
                    </a:cubicBezTo>
                    <a:cubicBezTo>
                      <a:pt x="414752" y="461363"/>
                      <a:pt x="418985" y="414796"/>
                      <a:pt x="415810" y="388338"/>
                    </a:cubicBezTo>
                    <a:cubicBezTo>
                      <a:pt x="412635" y="361880"/>
                      <a:pt x="413693" y="352355"/>
                      <a:pt x="390410" y="33118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l-PL" sz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 </a:t>
                </a:r>
                <a:endParaRPr lang="pl-PL" sz="12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73" name="Dowolny kształt 72"/>
              <p:cNvSpPr/>
              <p:nvPr/>
            </p:nvSpPr>
            <p:spPr>
              <a:xfrm>
                <a:off x="5964579" y="1026764"/>
                <a:ext cx="190500" cy="266700"/>
              </a:xfrm>
              <a:custGeom>
                <a:avLst/>
                <a:gdLst>
                  <a:gd name="connsiteX0" fmla="*/ 744134 w 745713"/>
                  <a:gd name="connsiteY0" fmla="*/ 108219 h 1175618"/>
                  <a:gd name="connsiteX1" fmla="*/ 655234 w 745713"/>
                  <a:gd name="connsiteY1" fmla="*/ 38369 h 1175618"/>
                  <a:gd name="connsiteX2" fmla="*/ 471084 w 745713"/>
                  <a:gd name="connsiteY2" fmla="*/ 190769 h 1175618"/>
                  <a:gd name="connsiteX3" fmla="*/ 445684 w 745713"/>
                  <a:gd name="connsiteY3" fmla="*/ 222519 h 1175618"/>
                  <a:gd name="connsiteX4" fmla="*/ 344084 w 745713"/>
                  <a:gd name="connsiteY4" fmla="*/ 209819 h 1175618"/>
                  <a:gd name="connsiteX5" fmla="*/ 261534 w 745713"/>
                  <a:gd name="connsiteY5" fmla="*/ 101869 h 1175618"/>
                  <a:gd name="connsiteX6" fmla="*/ 140884 w 745713"/>
                  <a:gd name="connsiteY6" fmla="*/ 269 h 1175618"/>
                  <a:gd name="connsiteX7" fmla="*/ 45634 w 745713"/>
                  <a:gd name="connsiteY7" fmla="*/ 76469 h 1175618"/>
                  <a:gd name="connsiteX8" fmla="*/ 236134 w 745713"/>
                  <a:gd name="connsiteY8" fmla="*/ 203469 h 1175618"/>
                  <a:gd name="connsiteX9" fmla="*/ 318684 w 745713"/>
                  <a:gd name="connsiteY9" fmla="*/ 292369 h 1175618"/>
                  <a:gd name="connsiteX10" fmla="*/ 280584 w 745713"/>
                  <a:gd name="connsiteY10" fmla="*/ 444769 h 1175618"/>
                  <a:gd name="connsiteX11" fmla="*/ 147234 w 745713"/>
                  <a:gd name="connsiteY11" fmla="*/ 711469 h 1175618"/>
                  <a:gd name="connsiteX12" fmla="*/ 39284 w 745713"/>
                  <a:gd name="connsiteY12" fmla="*/ 927369 h 1175618"/>
                  <a:gd name="connsiteX13" fmla="*/ 1184 w 745713"/>
                  <a:gd name="connsiteY13" fmla="*/ 1054369 h 1175618"/>
                  <a:gd name="connsiteX14" fmla="*/ 77384 w 745713"/>
                  <a:gd name="connsiteY14" fmla="*/ 1105169 h 1175618"/>
                  <a:gd name="connsiteX15" fmla="*/ 185334 w 745713"/>
                  <a:gd name="connsiteY15" fmla="*/ 819419 h 1175618"/>
                  <a:gd name="connsiteX16" fmla="*/ 325034 w 745713"/>
                  <a:gd name="connsiteY16" fmla="*/ 565419 h 1175618"/>
                  <a:gd name="connsiteX17" fmla="*/ 394884 w 745713"/>
                  <a:gd name="connsiteY17" fmla="*/ 425719 h 1175618"/>
                  <a:gd name="connsiteX18" fmla="*/ 420284 w 745713"/>
                  <a:gd name="connsiteY18" fmla="*/ 463819 h 1175618"/>
                  <a:gd name="connsiteX19" fmla="*/ 502834 w 745713"/>
                  <a:gd name="connsiteY19" fmla="*/ 692419 h 1175618"/>
                  <a:gd name="connsiteX20" fmla="*/ 674284 w 745713"/>
                  <a:gd name="connsiteY20" fmla="*/ 1067069 h 1175618"/>
                  <a:gd name="connsiteX21" fmla="*/ 706034 w 745713"/>
                  <a:gd name="connsiteY21" fmla="*/ 1175019 h 1175618"/>
                  <a:gd name="connsiteX22" fmla="*/ 725084 w 745713"/>
                  <a:gd name="connsiteY22" fmla="*/ 1105169 h 1175618"/>
                  <a:gd name="connsiteX23" fmla="*/ 725084 w 745713"/>
                  <a:gd name="connsiteY23" fmla="*/ 990869 h 1175618"/>
                  <a:gd name="connsiteX24" fmla="*/ 636184 w 745713"/>
                  <a:gd name="connsiteY24" fmla="*/ 705119 h 1175618"/>
                  <a:gd name="connsiteX25" fmla="*/ 547284 w 745713"/>
                  <a:gd name="connsiteY25" fmla="*/ 508269 h 1175618"/>
                  <a:gd name="connsiteX26" fmla="*/ 502834 w 745713"/>
                  <a:gd name="connsiteY26" fmla="*/ 406669 h 1175618"/>
                  <a:gd name="connsiteX27" fmla="*/ 496484 w 745713"/>
                  <a:gd name="connsiteY27" fmla="*/ 286019 h 1175618"/>
                  <a:gd name="connsiteX28" fmla="*/ 585384 w 745713"/>
                  <a:gd name="connsiteY28" fmla="*/ 235219 h 1175618"/>
                  <a:gd name="connsiteX29" fmla="*/ 744134 w 745713"/>
                  <a:gd name="connsiteY29" fmla="*/ 108219 h 117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45713" h="1175618">
                    <a:moveTo>
                      <a:pt x="744134" y="108219"/>
                    </a:moveTo>
                    <a:cubicBezTo>
                      <a:pt x="755776" y="75411"/>
                      <a:pt x="700742" y="24611"/>
                      <a:pt x="655234" y="38369"/>
                    </a:cubicBezTo>
                    <a:cubicBezTo>
                      <a:pt x="609726" y="52127"/>
                      <a:pt x="506009" y="160077"/>
                      <a:pt x="471084" y="190769"/>
                    </a:cubicBezTo>
                    <a:cubicBezTo>
                      <a:pt x="436159" y="221461"/>
                      <a:pt x="466851" y="219344"/>
                      <a:pt x="445684" y="222519"/>
                    </a:cubicBezTo>
                    <a:cubicBezTo>
                      <a:pt x="424517" y="225694"/>
                      <a:pt x="374776" y="229927"/>
                      <a:pt x="344084" y="209819"/>
                    </a:cubicBezTo>
                    <a:cubicBezTo>
                      <a:pt x="313392" y="189711"/>
                      <a:pt x="295401" y="136794"/>
                      <a:pt x="261534" y="101869"/>
                    </a:cubicBezTo>
                    <a:cubicBezTo>
                      <a:pt x="227667" y="66944"/>
                      <a:pt x="176867" y="4502"/>
                      <a:pt x="140884" y="269"/>
                    </a:cubicBezTo>
                    <a:cubicBezTo>
                      <a:pt x="104901" y="-3964"/>
                      <a:pt x="29759" y="42602"/>
                      <a:pt x="45634" y="76469"/>
                    </a:cubicBezTo>
                    <a:cubicBezTo>
                      <a:pt x="61509" y="110336"/>
                      <a:pt x="190626" y="167486"/>
                      <a:pt x="236134" y="203469"/>
                    </a:cubicBezTo>
                    <a:cubicBezTo>
                      <a:pt x="281642" y="239452"/>
                      <a:pt x="311276" y="252152"/>
                      <a:pt x="318684" y="292369"/>
                    </a:cubicBezTo>
                    <a:cubicBezTo>
                      <a:pt x="326092" y="332586"/>
                      <a:pt x="309159" y="374919"/>
                      <a:pt x="280584" y="444769"/>
                    </a:cubicBezTo>
                    <a:cubicBezTo>
                      <a:pt x="252009" y="514619"/>
                      <a:pt x="147234" y="711469"/>
                      <a:pt x="147234" y="711469"/>
                    </a:cubicBezTo>
                    <a:cubicBezTo>
                      <a:pt x="107017" y="791902"/>
                      <a:pt x="63626" y="870219"/>
                      <a:pt x="39284" y="927369"/>
                    </a:cubicBezTo>
                    <a:cubicBezTo>
                      <a:pt x="14942" y="984519"/>
                      <a:pt x="-5166" y="1024736"/>
                      <a:pt x="1184" y="1054369"/>
                    </a:cubicBezTo>
                    <a:cubicBezTo>
                      <a:pt x="7534" y="1084002"/>
                      <a:pt x="46692" y="1144327"/>
                      <a:pt x="77384" y="1105169"/>
                    </a:cubicBezTo>
                    <a:cubicBezTo>
                      <a:pt x="108076" y="1066011"/>
                      <a:pt x="144059" y="909377"/>
                      <a:pt x="185334" y="819419"/>
                    </a:cubicBezTo>
                    <a:cubicBezTo>
                      <a:pt x="226609" y="729461"/>
                      <a:pt x="290109" y="631036"/>
                      <a:pt x="325034" y="565419"/>
                    </a:cubicBezTo>
                    <a:cubicBezTo>
                      <a:pt x="359959" y="499802"/>
                      <a:pt x="379009" y="442652"/>
                      <a:pt x="394884" y="425719"/>
                    </a:cubicBezTo>
                    <a:cubicBezTo>
                      <a:pt x="410759" y="408786"/>
                      <a:pt x="402292" y="419369"/>
                      <a:pt x="420284" y="463819"/>
                    </a:cubicBezTo>
                    <a:cubicBezTo>
                      <a:pt x="438276" y="508269"/>
                      <a:pt x="460501" y="591877"/>
                      <a:pt x="502834" y="692419"/>
                    </a:cubicBezTo>
                    <a:cubicBezTo>
                      <a:pt x="545167" y="792961"/>
                      <a:pt x="640417" y="986636"/>
                      <a:pt x="674284" y="1067069"/>
                    </a:cubicBezTo>
                    <a:cubicBezTo>
                      <a:pt x="708151" y="1147502"/>
                      <a:pt x="697567" y="1168669"/>
                      <a:pt x="706034" y="1175019"/>
                    </a:cubicBezTo>
                    <a:cubicBezTo>
                      <a:pt x="714501" y="1181369"/>
                      <a:pt x="721909" y="1135861"/>
                      <a:pt x="725084" y="1105169"/>
                    </a:cubicBezTo>
                    <a:cubicBezTo>
                      <a:pt x="728259" y="1074477"/>
                      <a:pt x="739901" y="1057544"/>
                      <a:pt x="725084" y="990869"/>
                    </a:cubicBezTo>
                    <a:cubicBezTo>
                      <a:pt x="710267" y="924194"/>
                      <a:pt x="665817" y="785552"/>
                      <a:pt x="636184" y="705119"/>
                    </a:cubicBezTo>
                    <a:cubicBezTo>
                      <a:pt x="606551" y="624686"/>
                      <a:pt x="569509" y="558011"/>
                      <a:pt x="547284" y="508269"/>
                    </a:cubicBezTo>
                    <a:cubicBezTo>
                      <a:pt x="525059" y="458527"/>
                      <a:pt x="511301" y="443711"/>
                      <a:pt x="502834" y="406669"/>
                    </a:cubicBezTo>
                    <a:cubicBezTo>
                      <a:pt x="494367" y="369627"/>
                      <a:pt x="482726" y="314594"/>
                      <a:pt x="496484" y="286019"/>
                    </a:cubicBezTo>
                    <a:cubicBezTo>
                      <a:pt x="510242" y="257444"/>
                      <a:pt x="548342" y="265911"/>
                      <a:pt x="585384" y="235219"/>
                    </a:cubicBezTo>
                    <a:cubicBezTo>
                      <a:pt x="622426" y="204527"/>
                      <a:pt x="732492" y="141027"/>
                      <a:pt x="744134" y="10821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l-PL" sz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 </a:t>
                </a:r>
                <a:endParaRPr lang="pl-PL" sz="12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74" name="Schemat blokowy: ekran 73"/>
              <p:cNvSpPr/>
              <p:nvPr/>
            </p:nvSpPr>
            <p:spPr>
              <a:xfrm rot="16200000">
                <a:off x="6015379" y="1064864"/>
                <a:ext cx="106362" cy="58740"/>
              </a:xfrm>
              <a:prstGeom prst="flowChartDisplay">
                <a:avLst/>
              </a:prstGeom>
              <a:noFill/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l-PL" sz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 </a:t>
                </a:r>
                <a:endParaRPr lang="pl-PL" sz="12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</p:grpSp>
        <p:sp>
          <p:nvSpPr>
            <p:cNvPr id="69" name="Dowolny kształt 68"/>
            <p:cNvSpPr/>
            <p:nvPr/>
          </p:nvSpPr>
          <p:spPr>
            <a:xfrm>
              <a:off x="6019189" y="901669"/>
              <a:ext cx="87179" cy="94512"/>
            </a:xfrm>
            <a:custGeom>
              <a:avLst/>
              <a:gdLst>
                <a:gd name="connsiteX0" fmla="*/ 224 w 87179"/>
                <a:gd name="connsiteY0" fmla="*/ 30680 h 94512"/>
                <a:gd name="connsiteX1" fmla="*/ 53564 w 87179"/>
                <a:gd name="connsiteY1" fmla="*/ 200 h 94512"/>
                <a:gd name="connsiteX2" fmla="*/ 84044 w 87179"/>
                <a:gd name="connsiteY2" fmla="*/ 19250 h 94512"/>
                <a:gd name="connsiteX3" fmla="*/ 84044 w 87179"/>
                <a:gd name="connsiteY3" fmla="*/ 53540 h 94512"/>
                <a:gd name="connsiteX4" fmla="*/ 64994 w 87179"/>
                <a:gd name="connsiteY4" fmla="*/ 89735 h 94512"/>
                <a:gd name="connsiteX5" fmla="*/ 34514 w 87179"/>
                <a:gd name="connsiteY5" fmla="*/ 91640 h 94512"/>
                <a:gd name="connsiteX6" fmla="*/ 224 w 87179"/>
                <a:gd name="connsiteY6" fmla="*/ 30680 h 9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179" h="94512">
                  <a:moveTo>
                    <a:pt x="224" y="30680"/>
                  </a:moveTo>
                  <a:cubicBezTo>
                    <a:pt x="3399" y="15440"/>
                    <a:pt x="39594" y="2105"/>
                    <a:pt x="53564" y="200"/>
                  </a:cubicBezTo>
                  <a:cubicBezTo>
                    <a:pt x="67534" y="-1705"/>
                    <a:pt x="78964" y="10360"/>
                    <a:pt x="84044" y="19250"/>
                  </a:cubicBezTo>
                  <a:cubicBezTo>
                    <a:pt x="89124" y="28140"/>
                    <a:pt x="87219" y="41793"/>
                    <a:pt x="84044" y="53540"/>
                  </a:cubicBezTo>
                  <a:cubicBezTo>
                    <a:pt x="80869" y="65287"/>
                    <a:pt x="73249" y="83385"/>
                    <a:pt x="64994" y="89735"/>
                  </a:cubicBezTo>
                  <a:cubicBezTo>
                    <a:pt x="56739" y="96085"/>
                    <a:pt x="40546" y="95450"/>
                    <a:pt x="34514" y="91640"/>
                  </a:cubicBezTo>
                  <a:cubicBezTo>
                    <a:pt x="28482" y="87830"/>
                    <a:pt x="-2951" y="45920"/>
                    <a:pt x="224" y="30680"/>
                  </a:cubicBezTo>
                  <a:close/>
                </a:path>
              </a:pathLst>
            </a:custGeom>
            <a:solidFill>
              <a:sysClr val="windowText" lastClr="00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5440517" y="1900783"/>
            <a:ext cx="1042438" cy="1841001"/>
            <a:chOff x="4945245" y="778441"/>
            <a:chExt cx="627380" cy="9245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62" name="Dowolny kształt 61"/>
            <p:cNvSpPr/>
            <p:nvPr/>
          </p:nvSpPr>
          <p:spPr>
            <a:xfrm>
              <a:off x="4945245" y="778441"/>
              <a:ext cx="627380" cy="924560"/>
            </a:xfrm>
            <a:custGeom>
              <a:avLst/>
              <a:gdLst>
                <a:gd name="connsiteX0" fmla="*/ 19755 w 608217"/>
                <a:gd name="connsiteY0" fmla="*/ 163286 h 924654"/>
                <a:gd name="connsiteX1" fmla="*/ 60577 w 608217"/>
                <a:gd name="connsiteY1" fmla="*/ 204107 h 924654"/>
                <a:gd name="connsiteX2" fmla="*/ 131334 w 608217"/>
                <a:gd name="connsiteY2" fmla="*/ 223157 h 924654"/>
                <a:gd name="connsiteX3" fmla="*/ 144941 w 608217"/>
                <a:gd name="connsiteY3" fmla="*/ 234043 h 924654"/>
                <a:gd name="connsiteX4" fmla="*/ 155827 w 608217"/>
                <a:gd name="connsiteY4" fmla="*/ 244928 h 924654"/>
                <a:gd name="connsiteX5" fmla="*/ 215698 w 608217"/>
                <a:gd name="connsiteY5" fmla="*/ 253093 h 924654"/>
                <a:gd name="connsiteX6" fmla="*/ 248355 w 608217"/>
                <a:gd name="connsiteY6" fmla="*/ 253093 h 924654"/>
                <a:gd name="connsiteX7" fmla="*/ 270127 w 608217"/>
                <a:gd name="connsiteY7" fmla="*/ 247650 h 924654"/>
                <a:gd name="connsiteX8" fmla="*/ 278291 w 608217"/>
                <a:gd name="connsiteY8" fmla="*/ 239486 h 924654"/>
                <a:gd name="connsiteX9" fmla="*/ 281013 w 608217"/>
                <a:gd name="connsiteY9" fmla="*/ 228600 h 924654"/>
                <a:gd name="connsiteX10" fmla="*/ 264684 w 608217"/>
                <a:gd name="connsiteY10" fmla="*/ 228600 h 924654"/>
                <a:gd name="connsiteX11" fmla="*/ 245634 w 608217"/>
                <a:gd name="connsiteY11" fmla="*/ 193221 h 924654"/>
                <a:gd name="connsiteX12" fmla="*/ 240191 w 608217"/>
                <a:gd name="connsiteY12" fmla="*/ 166007 h 924654"/>
                <a:gd name="connsiteX13" fmla="*/ 251077 w 608217"/>
                <a:gd name="connsiteY13" fmla="*/ 136071 h 924654"/>
                <a:gd name="connsiteX14" fmla="*/ 286455 w 608217"/>
                <a:gd name="connsiteY14" fmla="*/ 130628 h 924654"/>
                <a:gd name="connsiteX15" fmla="*/ 316391 w 608217"/>
                <a:gd name="connsiteY15" fmla="*/ 149678 h 924654"/>
                <a:gd name="connsiteX16" fmla="*/ 321834 w 608217"/>
                <a:gd name="connsiteY16" fmla="*/ 190500 h 924654"/>
                <a:gd name="connsiteX17" fmla="*/ 319113 w 608217"/>
                <a:gd name="connsiteY17" fmla="*/ 206828 h 924654"/>
                <a:gd name="connsiteX18" fmla="*/ 335441 w 608217"/>
                <a:gd name="connsiteY18" fmla="*/ 204107 h 924654"/>
                <a:gd name="connsiteX19" fmla="*/ 384427 w 608217"/>
                <a:gd name="connsiteY19" fmla="*/ 176893 h 924654"/>
                <a:gd name="connsiteX20" fmla="*/ 430691 w 608217"/>
                <a:gd name="connsiteY20" fmla="*/ 144236 h 924654"/>
                <a:gd name="connsiteX21" fmla="*/ 449741 w 608217"/>
                <a:gd name="connsiteY21" fmla="*/ 111578 h 924654"/>
                <a:gd name="connsiteX22" fmla="*/ 485120 w 608217"/>
                <a:gd name="connsiteY22" fmla="*/ 68036 h 924654"/>
                <a:gd name="connsiteX23" fmla="*/ 490563 w 608217"/>
                <a:gd name="connsiteY23" fmla="*/ 19050 h 924654"/>
                <a:gd name="connsiteX24" fmla="*/ 504170 w 608217"/>
                <a:gd name="connsiteY24" fmla="*/ 29936 h 924654"/>
                <a:gd name="connsiteX25" fmla="*/ 517777 w 608217"/>
                <a:gd name="connsiteY25" fmla="*/ 0 h 924654"/>
                <a:gd name="connsiteX26" fmla="*/ 539548 w 608217"/>
                <a:gd name="connsiteY26" fmla="*/ 0 h 924654"/>
                <a:gd name="connsiteX27" fmla="*/ 542270 w 608217"/>
                <a:gd name="connsiteY27" fmla="*/ 29936 h 924654"/>
                <a:gd name="connsiteX28" fmla="*/ 517777 w 608217"/>
                <a:gd name="connsiteY28" fmla="*/ 76200 h 924654"/>
                <a:gd name="connsiteX29" fmla="*/ 506891 w 608217"/>
                <a:gd name="connsiteY29" fmla="*/ 81643 h 924654"/>
                <a:gd name="connsiteX30" fmla="*/ 493284 w 608217"/>
                <a:gd name="connsiteY30" fmla="*/ 136071 h 924654"/>
                <a:gd name="connsiteX31" fmla="*/ 471513 w 608217"/>
                <a:gd name="connsiteY31" fmla="*/ 176893 h 924654"/>
                <a:gd name="connsiteX32" fmla="*/ 444298 w 608217"/>
                <a:gd name="connsiteY32" fmla="*/ 190500 h 924654"/>
                <a:gd name="connsiteX33" fmla="*/ 417084 w 608217"/>
                <a:gd name="connsiteY33" fmla="*/ 223157 h 924654"/>
                <a:gd name="connsiteX34" fmla="*/ 411641 w 608217"/>
                <a:gd name="connsiteY34" fmla="*/ 266700 h 924654"/>
                <a:gd name="connsiteX35" fmla="*/ 430691 w 608217"/>
                <a:gd name="connsiteY35" fmla="*/ 342900 h 924654"/>
                <a:gd name="connsiteX36" fmla="*/ 449741 w 608217"/>
                <a:gd name="connsiteY36" fmla="*/ 391886 h 924654"/>
                <a:gd name="connsiteX37" fmla="*/ 452463 w 608217"/>
                <a:gd name="connsiteY37" fmla="*/ 416378 h 924654"/>
                <a:gd name="connsiteX38" fmla="*/ 479677 w 608217"/>
                <a:gd name="connsiteY38" fmla="*/ 454478 h 924654"/>
                <a:gd name="connsiteX39" fmla="*/ 496005 w 608217"/>
                <a:gd name="connsiteY39" fmla="*/ 522514 h 924654"/>
                <a:gd name="connsiteX40" fmla="*/ 525941 w 608217"/>
                <a:gd name="connsiteY40" fmla="*/ 598714 h 924654"/>
                <a:gd name="connsiteX41" fmla="*/ 550434 w 608217"/>
                <a:gd name="connsiteY41" fmla="*/ 653143 h 924654"/>
                <a:gd name="connsiteX42" fmla="*/ 566763 w 608217"/>
                <a:gd name="connsiteY42" fmla="*/ 707571 h 924654"/>
                <a:gd name="connsiteX43" fmla="*/ 569484 w 608217"/>
                <a:gd name="connsiteY43" fmla="*/ 753836 h 924654"/>
                <a:gd name="connsiteX44" fmla="*/ 599420 w 608217"/>
                <a:gd name="connsiteY44" fmla="*/ 805543 h 924654"/>
                <a:gd name="connsiteX45" fmla="*/ 607584 w 608217"/>
                <a:gd name="connsiteY45" fmla="*/ 835478 h 924654"/>
                <a:gd name="connsiteX46" fmla="*/ 585813 w 608217"/>
                <a:gd name="connsiteY46" fmla="*/ 851807 h 924654"/>
                <a:gd name="connsiteX47" fmla="*/ 574927 w 608217"/>
                <a:gd name="connsiteY47" fmla="*/ 849086 h 924654"/>
                <a:gd name="connsiteX48" fmla="*/ 547713 w 608217"/>
                <a:gd name="connsiteY48" fmla="*/ 816428 h 924654"/>
                <a:gd name="connsiteX49" fmla="*/ 542270 w 608217"/>
                <a:gd name="connsiteY49" fmla="*/ 781050 h 924654"/>
                <a:gd name="connsiteX50" fmla="*/ 520498 w 608217"/>
                <a:gd name="connsiteY50" fmla="*/ 740228 h 924654"/>
                <a:gd name="connsiteX51" fmla="*/ 493284 w 608217"/>
                <a:gd name="connsiteY51" fmla="*/ 658586 h 924654"/>
                <a:gd name="connsiteX52" fmla="*/ 474234 w 608217"/>
                <a:gd name="connsiteY52" fmla="*/ 615043 h 924654"/>
                <a:gd name="connsiteX53" fmla="*/ 444298 w 608217"/>
                <a:gd name="connsiteY53" fmla="*/ 598714 h 924654"/>
                <a:gd name="connsiteX54" fmla="*/ 452463 w 608217"/>
                <a:gd name="connsiteY54" fmla="*/ 666750 h 924654"/>
                <a:gd name="connsiteX55" fmla="*/ 463348 w 608217"/>
                <a:gd name="connsiteY55" fmla="*/ 707571 h 924654"/>
                <a:gd name="connsiteX56" fmla="*/ 460627 w 608217"/>
                <a:gd name="connsiteY56" fmla="*/ 723900 h 924654"/>
                <a:gd name="connsiteX57" fmla="*/ 474234 w 608217"/>
                <a:gd name="connsiteY57" fmla="*/ 751114 h 924654"/>
                <a:gd name="connsiteX58" fmla="*/ 490563 w 608217"/>
                <a:gd name="connsiteY58" fmla="*/ 843643 h 924654"/>
                <a:gd name="connsiteX59" fmla="*/ 509613 w 608217"/>
                <a:gd name="connsiteY59" fmla="*/ 914400 h 924654"/>
                <a:gd name="connsiteX60" fmla="*/ 466070 w 608217"/>
                <a:gd name="connsiteY60" fmla="*/ 922564 h 924654"/>
                <a:gd name="connsiteX61" fmla="*/ 449741 w 608217"/>
                <a:gd name="connsiteY61" fmla="*/ 898071 h 924654"/>
                <a:gd name="connsiteX62" fmla="*/ 449741 w 608217"/>
                <a:gd name="connsiteY62" fmla="*/ 835478 h 924654"/>
                <a:gd name="connsiteX63" fmla="*/ 427970 w 608217"/>
                <a:gd name="connsiteY63" fmla="*/ 783771 h 924654"/>
                <a:gd name="connsiteX64" fmla="*/ 422527 w 608217"/>
                <a:gd name="connsiteY64" fmla="*/ 721178 h 924654"/>
                <a:gd name="connsiteX65" fmla="*/ 384427 w 608217"/>
                <a:gd name="connsiteY65" fmla="*/ 620486 h 924654"/>
                <a:gd name="connsiteX66" fmla="*/ 376263 w 608217"/>
                <a:gd name="connsiteY66" fmla="*/ 557893 h 924654"/>
                <a:gd name="connsiteX67" fmla="*/ 335441 w 608217"/>
                <a:gd name="connsiteY67" fmla="*/ 508907 h 924654"/>
                <a:gd name="connsiteX68" fmla="*/ 300063 w 608217"/>
                <a:gd name="connsiteY68" fmla="*/ 440871 h 924654"/>
                <a:gd name="connsiteX69" fmla="*/ 272848 w 608217"/>
                <a:gd name="connsiteY69" fmla="*/ 386443 h 924654"/>
                <a:gd name="connsiteX70" fmla="*/ 256520 w 608217"/>
                <a:gd name="connsiteY70" fmla="*/ 340178 h 924654"/>
                <a:gd name="connsiteX71" fmla="*/ 226584 w 608217"/>
                <a:gd name="connsiteY71" fmla="*/ 329293 h 924654"/>
                <a:gd name="connsiteX72" fmla="*/ 177598 w 608217"/>
                <a:gd name="connsiteY72" fmla="*/ 307521 h 924654"/>
                <a:gd name="connsiteX73" fmla="*/ 139498 w 608217"/>
                <a:gd name="connsiteY73" fmla="*/ 280307 h 924654"/>
                <a:gd name="connsiteX74" fmla="*/ 90513 w 608217"/>
                <a:gd name="connsiteY74" fmla="*/ 247650 h 924654"/>
                <a:gd name="connsiteX75" fmla="*/ 38805 w 608217"/>
                <a:gd name="connsiteY75" fmla="*/ 223157 h 924654"/>
                <a:gd name="connsiteX76" fmla="*/ 3427 w 608217"/>
                <a:gd name="connsiteY76" fmla="*/ 214993 h 924654"/>
                <a:gd name="connsiteX77" fmla="*/ 19755 w 608217"/>
                <a:gd name="connsiteY77" fmla="*/ 163286 h 924654"/>
                <a:gd name="connsiteX0" fmla="*/ 19755 w 608217"/>
                <a:gd name="connsiteY0" fmla="*/ 163286 h 924654"/>
                <a:gd name="connsiteX1" fmla="*/ 60577 w 608217"/>
                <a:gd name="connsiteY1" fmla="*/ 204107 h 924654"/>
                <a:gd name="connsiteX2" fmla="*/ 131334 w 608217"/>
                <a:gd name="connsiteY2" fmla="*/ 223157 h 924654"/>
                <a:gd name="connsiteX3" fmla="*/ 144941 w 608217"/>
                <a:gd name="connsiteY3" fmla="*/ 234043 h 924654"/>
                <a:gd name="connsiteX4" fmla="*/ 155827 w 608217"/>
                <a:gd name="connsiteY4" fmla="*/ 244928 h 924654"/>
                <a:gd name="connsiteX5" fmla="*/ 215698 w 608217"/>
                <a:gd name="connsiteY5" fmla="*/ 253093 h 924654"/>
                <a:gd name="connsiteX6" fmla="*/ 248355 w 608217"/>
                <a:gd name="connsiteY6" fmla="*/ 253093 h 924654"/>
                <a:gd name="connsiteX7" fmla="*/ 270127 w 608217"/>
                <a:gd name="connsiteY7" fmla="*/ 247650 h 924654"/>
                <a:gd name="connsiteX8" fmla="*/ 278291 w 608217"/>
                <a:gd name="connsiteY8" fmla="*/ 239486 h 924654"/>
                <a:gd name="connsiteX9" fmla="*/ 281013 w 608217"/>
                <a:gd name="connsiteY9" fmla="*/ 228600 h 924654"/>
                <a:gd name="connsiteX10" fmla="*/ 264684 w 608217"/>
                <a:gd name="connsiteY10" fmla="*/ 228600 h 924654"/>
                <a:gd name="connsiteX11" fmla="*/ 245634 w 608217"/>
                <a:gd name="connsiteY11" fmla="*/ 193221 h 924654"/>
                <a:gd name="connsiteX12" fmla="*/ 240191 w 608217"/>
                <a:gd name="connsiteY12" fmla="*/ 166007 h 924654"/>
                <a:gd name="connsiteX13" fmla="*/ 251077 w 608217"/>
                <a:gd name="connsiteY13" fmla="*/ 136071 h 924654"/>
                <a:gd name="connsiteX14" fmla="*/ 286455 w 608217"/>
                <a:gd name="connsiteY14" fmla="*/ 130628 h 924654"/>
                <a:gd name="connsiteX15" fmla="*/ 316391 w 608217"/>
                <a:gd name="connsiteY15" fmla="*/ 149678 h 924654"/>
                <a:gd name="connsiteX16" fmla="*/ 321834 w 608217"/>
                <a:gd name="connsiteY16" fmla="*/ 190500 h 924654"/>
                <a:gd name="connsiteX17" fmla="*/ 319113 w 608217"/>
                <a:gd name="connsiteY17" fmla="*/ 206828 h 924654"/>
                <a:gd name="connsiteX18" fmla="*/ 335441 w 608217"/>
                <a:gd name="connsiteY18" fmla="*/ 204107 h 924654"/>
                <a:gd name="connsiteX19" fmla="*/ 384427 w 608217"/>
                <a:gd name="connsiteY19" fmla="*/ 176893 h 924654"/>
                <a:gd name="connsiteX20" fmla="*/ 430691 w 608217"/>
                <a:gd name="connsiteY20" fmla="*/ 144236 h 924654"/>
                <a:gd name="connsiteX21" fmla="*/ 449741 w 608217"/>
                <a:gd name="connsiteY21" fmla="*/ 111578 h 924654"/>
                <a:gd name="connsiteX22" fmla="*/ 485120 w 608217"/>
                <a:gd name="connsiteY22" fmla="*/ 68036 h 924654"/>
                <a:gd name="connsiteX23" fmla="*/ 490563 w 608217"/>
                <a:gd name="connsiteY23" fmla="*/ 19050 h 924654"/>
                <a:gd name="connsiteX24" fmla="*/ 504170 w 608217"/>
                <a:gd name="connsiteY24" fmla="*/ 29936 h 924654"/>
                <a:gd name="connsiteX25" fmla="*/ 517777 w 608217"/>
                <a:gd name="connsiteY25" fmla="*/ 0 h 924654"/>
                <a:gd name="connsiteX26" fmla="*/ 539548 w 608217"/>
                <a:gd name="connsiteY26" fmla="*/ 0 h 924654"/>
                <a:gd name="connsiteX27" fmla="*/ 542270 w 608217"/>
                <a:gd name="connsiteY27" fmla="*/ 29936 h 924654"/>
                <a:gd name="connsiteX28" fmla="*/ 517777 w 608217"/>
                <a:gd name="connsiteY28" fmla="*/ 76200 h 924654"/>
                <a:gd name="connsiteX29" fmla="*/ 506891 w 608217"/>
                <a:gd name="connsiteY29" fmla="*/ 81643 h 924654"/>
                <a:gd name="connsiteX30" fmla="*/ 493284 w 608217"/>
                <a:gd name="connsiteY30" fmla="*/ 136071 h 924654"/>
                <a:gd name="connsiteX31" fmla="*/ 471513 w 608217"/>
                <a:gd name="connsiteY31" fmla="*/ 176893 h 924654"/>
                <a:gd name="connsiteX32" fmla="*/ 444298 w 608217"/>
                <a:gd name="connsiteY32" fmla="*/ 190500 h 924654"/>
                <a:gd name="connsiteX33" fmla="*/ 417084 w 608217"/>
                <a:gd name="connsiteY33" fmla="*/ 223157 h 924654"/>
                <a:gd name="connsiteX34" fmla="*/ 411641 w 608217"/>
                <a:gd name="connsiteY34" fmla="*/ 266700 h 924654"/>
                <a:gd name="connsiteX35" fmla="*/ 430691 w 608217"/>
                <a:gd name="connsiteY35" fmla="*/ 342900 h 924654"/>
                <a:gd name="connsiteX36" fmla="*/ 449741 w 608217"/>
                <a:gd name="connsiteY36" fmla="*/ 391886 h 924654"/>
                <a:gd name="connsiteX37" fmla="*/ 452463 w 608217"/>
                <a:gd name="connsiteY37" fmla="*/ 416378 h 924654"/>
                <a:gd name="connsiteX38" fmla="*/ 479677 w 608217"/>
                <a:gd name="connsiteY38" fmla="*/ 454478 h 924654"/>
                <a:gd name="connsiteX39" fmla="*/ 496005 w 608217"/>
                <a:gd name="connsiteY39" fmla="*/ 522514 h 924654"/>
                <a:gd name="connsiteX40" fmla="*/ 525941 w 608217"/>
                <a:gd name="connsiteY40" fmla="*/ 598714 h 924654"/>
                <a:gd name="connsiteX41" fmla="*/ 550434 w 608217"/>
                <a:gd name="connsiteY41" fmla="*/ 653143 h 924654"/>
                <a:gd name="connsiteX42" fmla="*/ 566763 w 608217"/>
                <a:gd name="connsiteY42" fmla="*/ 707571 h 924654"/>
                <a:gd name="connsiteX43" fmla="*/ 569484 w 608217"/>
                <a:gd name="connsiteY43" fmla="*/ 753836 h 924654"/>
                <a:gd name="connsiteX44" fmla="*/ 599420 w 608217"/>
                <a:gd name="connsiteY44" fmla="*/ 805543 h 924654"/>
                <a:gd name="connsiteX45" fmla="*/ 607584 w 608217"/>
                <a:gd name="connsiteY45" fmla="*/ 835478 h 924654"/>
                <a:gd name="connsiteX46" fmla="*/ 585813 w 608217"/>
                <a:gd name="connsiteY46" fmla="*/ 851807 h 924654"/>
                <a:gd name="connsiteX47" fmla="*/ 574927 w 608217"/>
                <a:gd name="connsiteY47" fmla="*/ 849086 h 924654"/>
                <a:gd name="connsiteX48" fmla="*/ 547713 w 608217"/>
                <a:gd name="connsiteY48" fmla="*/ 816428 h 924654"/>
                <a:gd name="connsiteX49" fmla="*/ 542270 w 608217"/>
                <a:gd name="connsiteY49" fmla="*/ 781050 h 924654"/>
                <a:gd name="connsiteX50" fmla="*/ 520498 w 608217"/>
                <a:gd name="connsiteY50" fmla="*/ 740228 h 924654"/>
                <a:gd name="connsiteX51" fmla="*/ 493284 w 608217"/>
                <a:gd name="connsiteY51" fmla="*/ 658586 h 924654"/>
                <a:gd name="connsiteX52" fmla="*/ 474234 w 608217"/>
                <a:gd name="connsiteY52" fmla="*/ 615043 h 924654"/>
                <a:gd name="connsiteX53" fmla="*/ 444298 w 608217"/>
                <a:gd name="connsiteY53" fmla="*/ 598714 h 924654"/>
                <a:gd name="connsiteX54" fmla="*/ 452463 w 608217"/>
                <a:gd name="connsiteY54" fmla="*/ 666750 h 924654"/>
                <a:gd name="connsiteX55" fmla="*/ 463348 w 608217"/>
                <a:gd name="connsiteY55" fmla="*/ 707571 h 924654"/>
                <a:gd name="connsiteX56" fmla="*/ 460627 w 608217"/>
                <a:gd name="connsiteY56" fmla="*/ 723900 h 924654"/>
                <a:gd name="connsiteX57" fmla="*/ 474234 w 608217"/>
                <a:gd name="connsiteY57" fmla="*/ 751114 h 924654"/>
                <a:gd name="connsiteX58" fmla="*/ 490563 w 608217"/>
                <a:gd name="connsiteY58" fmla="*/ 843643 h 924654"/>
                <a:gd name="connsiteX59" fmla="*/ 509613 w 608217"/>
                <a:gd name="connsiteY59" fmla="*/ 914400 h 924654"/>
                <a:gd name="connsiteX60" fmla="*/ 466070 w 608217"/>
                <a:gd name="connsiteY60" fmla="*/ 922564 h 924654"/>
                <a:gd name="connsiteX61" fmla="*/ 449741 w 608217"/>
                <a:gd name="connsiteY61" fmla="*/ 898071 h 924654"/>
                <a:gd name="connsiteX62" fmla="*/ 449741 w 608217"/>
                <a:gd name="connsiteY62" fmla="*/ 835478 h 924654"/>
                <a:gd name="connsiteX63" fmla="*/ 427970 w 608217"/>
                <a:gd name="connsiteY63" fmla="*/ 783771 h 924654"/>
                <a:gd name="connsiteX64" fmla="*/ 422527 w 608217"/>
                <a:gd name="connsiteY64" fmla="*/ 721178 h 924654"/>
                <a:gd name="connsiteX65" fmla="*/ 384427 w 608217"/>
                <a:gd name="connsiteY65" fmla="*/ 620486 h 924654"/>
                <a:gd name="connsiteX66" fmla="*/ 357197 w 608217"/>
                <a:gd name="connsiteY66" fmla="*/ 544284 h 924654"/>
                <a:gd name="connsiteX67" fmla="*/ 335441 w 608217"/>
                <a:gd name="connsiteY67" fmla="*/ 508907 h 924654"/>
                <a:gd name="connsiteX68" fmla="*/ 300063 w 608217"/>
                <a:gd name="connsiteY68" fmla="*/ 440871 h 924654"/>
                <a:gd name="connsiteX69" fmla="*/ 272848 w 608217"/>
                <a:gd name="connsiteY69" fmla="*/ 386443 h 924654"/>
                <a:gd name="connsiteX70" fmla="*/ 256520 w 608217"/>
                <a:gd name="connsiteY70" fmla="*/ 340178 h 924654"/>
                <a:gd name="connsiteX71" fmla="*/ 226584 w 608217"/>
                <a:gd name="connsiteY71" fmla="*/ 329293 h 924654"/>
                <a:gd name="connsiteX72" fmla="*/ 177598 w 608217"/>
                <a:gd name="connsiteY72" fmla="*/ 307521 h 924654"/>
                <a:gd name="connsiteX73" fmla="*/ 139498 w 608217"/>
                <a:gd name="connsiteY73" fmla="*/ 280307 h 924654"/>
                <a:gd name="connsiteX74" fmla="*/ 90513 w 608217"/>
                <a:gd name="connsiteY74" fmla="*/ 247650 h 924654"/>
                <a:gd name="connsiteX75" fmla="*/ 38805 w 608217"/>
                <a:gd name="connsiteY75" fmla="*/ 223157 h 924654"/>
                <a:gd name="connsiteX76" fmla="*/ 3427 w 608217"/>
                <a:gd name="connsiteY76" fmla="*/ 214993 h 924654"/>
                <a:gd name="connsiteX77" fmla="*/ 19755 w 608217"/>
                <a:gd name="connsiteY77" fmla="*/ 163286 h 924654"/>
                <a:gd name="connsiteX0" fmla="*/ 19755 w 608217"/>
                <a:gd name="connsiteY0" fmla="*/ 163286 h 924654"/>
                <a:gd name="connsiteX1" fmla="*/ 60577 w 608217"/>
                <a:gd name="connsiteY1" fmla="*/ 204107 h 924654"/>
                <a:gd name="connsiteX2" fmla="*/ 131334 w 608217"/>
                <a:gd name="connsiteY2" fmla="*/ 223157 h 924654"/>
                <a:gd name="connsiteX3" fmla="*/ 144941 w 608217"/>
                <a:gd name="connsiteY3" fmla="*/ 234043 h 924654"/>
                <a:gd name="connsiteX4" fmla="*/ 155827 w 608217"/>
                <a:gd name="connsiteY4" fmla="*/ 244928 h 924654"/>
                <a:gd name="connsiteX5" fmla="*/ 215698 w 608217"/>
                <a:gd name="connsiteY5" fmla="*/ 253093 h 924654"/>
                <a:gd name="connsiteX6" fmla="*/ 248355 w 608217"/>
                <a:gd name="connsiteY6" fmla="*/ 253093 h 924654"/>
                <a:gd name="connsiteX7" fmla="*/ 270127 w 608217"/>
                <a:gd name="connsiteY7" fmla="*/ 247650 h 924654"/>
                <a:gd name="connsiteX8" fmla="*/ 278291 w 608217"/>
                <a:gd name="connsiteY8" fmla="*/ 239486 h 924654"/>
                <a:gd name="connsiteX9" fmla="*/ 281013 w 608217"/>
                <a:gd name="connsiteY9" fmla="*/ 228600 h 924654"/>
                <a:gd name="connsiteX10" fmla="*/ 264684 w 608217"/>
                <a:gd name="connsiteY10" fmla="*/ 228600 h 924654"/>
                <a:gd name="connsiteX11" fmla="*/ 245634 w 608217"/>
                <a:gd name="connsiteY11" fmla="*/ 193221 h 924654"/>
                <a:gd name="connsiteX12" fmla="*/ 240191 w 608217"/>
                <a:gd name="connsiteY12" fmla="*/ 166007 h 924654"/>
                <a:gd name="connsiteX13" fmla="*/ 251077 w 608217"/>
                <a:gd name="connsiteY13" fmla="*/ 136071 h 924654"/>
                <a:gd name="connsiteX14" fmla="*/ 286455 w 608217"/>
                <a:gd name="connsiteY14" fmla="*/ 130628 h 924654"/>
                <a:gd name="connsiteX15" fmla="*/ 316391 w 608217"/>
                <a:gd name="connsiteY15" fmla="*/ 149678 h 924654"/>
                <a:gd name="connsiteX16" fmla="*/ 321834 w 608217"/>
                <a:gd name="connsiteY16" fmla="*/ 190500 h 924654"/>
                <a:gd name="connsiteX17" fmla="*/ 319113 w 608217"/>
                <a:gd name="connsiteY17" fmla="*/ 206828 h 924654"/>
                <a:gd name="connsiteX18" fmla="*/ 335441 w 608217"/>
                <a:gd name="connsiteY18" fmla="*/ 204107 h 924654"/>
                <a:gd name="connsiteX19" fmla="*/ 384427 w 608217"/>
                <a:gd name="connsiteY19" fmla="*/ 176893 h 924654"/>
                <a:gd name="connsiteX20" fmla="*/ 430691 w 608217"/>
                <a:gd name="connsiteY20" fmla="*/ 144236 h 924654"/>
                <a:gd name="connsiteX21" fmla="*/ 449741 w 608217"/>
                <a:gd name="connsiteY21" fmla="*/ 111578 h 924654"/>
                <a:gd name="connsiteX22" fmla="*/ 485120 w 608217"/>
                <a:gd name="connsiteY22" fmla="*/ 68036 h 924654"/>
                <a:gd name="connsiteX23" fmla="*/ 490563 w 608217"/>
                <a:gd name="connsiteY23" fmla="*/ 19050 h 924654"/>
                <a:gd name="connsiteX24" fmla="*/ 504170 w 608217"/>
                <a:gd name="connsiteY24" fmla="*/ 29936 h 924654"/>
                <a:gd name="connsiteX25" fmla="*/ 517777 w 608217"/>
                <a:gd name="connsiteY25" fmla="*/ 0 h 924654"/>
                <a:gd name="connsiteX26" fmla="*/ 539548 w 608217"/>
                <a:gd name="connsiteY26" fmla="*/ 0 h 924654"/>
                <a:gd name="connsiteX27" fmla="*/ 542270 w 608217"/>
                <a:gd name="connsiteY27" fmla="*/ 29936 h 924654"/>
                <a:gd name="connsiteX28" fmla="*/ 517777 w 608217"/>
                <a:gd name="connsiteY28" fmla="*/ 76200 h 924654"/>
                <a:gd name="connsiteX29" fmla="*/ 506891 w 608217"/>
                <a:gd name="connsiteY29" fmla="*/ 81643 h 924654"/>
                <a:gd name="connsiteX30" fmla="*/ 493284 w 608217"/>
                <a:gd name="connsiteY30" fmla="*/ 136071 h 924654"/>
                <a:gd name="connsiteX31" fmla="*/ 471513 w 608217"/>
                <a:gd name="connsiteY31" fmla="*/ 176893 h 924654"/>
                <a:gd name="connsiteX32" fmla="*/ 444298 w 608217"/>
                <a:gd name="connsiteY32" fmla="*/ 190500 h 924654"/>
                <a:gd name="connsiteX33" fmla="*/ 417084 w 608217"/>
                <a:gd name="connsiteY33" fmla="*/ 223157 h 924654"/>
                <a:gd name="connsiteX34" fmla="*/ 411641 w 608217"/>
                <a:gd name="connsiteY34" fmla="*/ 266700 h 924654"/>
                <a:gd name="connsiteX35" fmla="*/ 430691 w 608217"/>
                <a:gd name="connsiteY35" fmla="*/ 342900 h 924654"/>
                <a:gd name="connsiteX36" fmla="*/ 449741 w 608217"/>
                <a:gd name="connsiteY36" fmla="*/ 391886 h 924654"/>
                <a:gd name="connsiteX37" fmla="*/ 452463 w 608217"/>
                <a:gd name="connsiteY37" fmla="*/ 416378 h 924654"/>
                <a:gd name="connsiteX38" fmla="*/ 468782 w 608217"/>
                <a:gd name="connsiteY38" fmla="*/ 457200 h 924654"/>
                <a:gd name="connsiteX39" fmla="*/ 496005 w 608217"/>
                <a:gd name="connsiteY39" fmla="*/ 522514 h 924654"/>
                <a:gd name="connsiteX40" fmla="*/ 525941 w 608217"/>
                <a:gd name="connsiteY40" fmla="*/ 598714 h 924654"/>
                <a:gd name="connsiteX41" fmla="*/ 550434 w 608217"/>
                <a:gd name="connsiteY41" fmla="*/ 653143 h 924654"/>
                <a:gd name="connsiteX42" fmla="*/ 566763 w 608217"/>
                <a:gd name="connsiteY42" fmla="*/ 707571 h 924654"/>
                <a:gd name="connsiteX43" fmla="*/ 569484 w 608217"/>
                <a:gd name="connsiteY43" fmla="*/ 753836 h 924654"/>
                <a:gd name="connsiteX44" fmla="*/ 599420 w 608217"/>
                <a:gd name="connsiteY44" fmla="*/ 805543 h 924654"/>
                <a:gd name="connsiteX45" fmla="*/ 607584 w 608217"/>
                <a:gd name="connsiteY45" fmla="*/ 835478 h 924654"/>
                <a:gd name="connsiteX46" fmla="*/ 585813 w 608217"/>
                <a:gd name="connsiteY46" fmla="*/ 851807 h 924654"/>
                <a:gd name="connsiteX47" fmla="*/ 574927 w 608217"/>
                <a:gd name="connsiteY47" fmla="*/ 849086 h 924654"/>
                <a:gd name="connsiteX48" fmla="*/ 547713 w 608217"/>
                <a:gd name="connsiteY48" fmla="*/ 816428 h 924654"/>
                <a:gd name="connsiteX49" fmla="*/ 542270 w 608217"/>
                <a:gd name="connsiteY49" fmla="*/ 781050 h 924654"/>
                <a:gd name="connsiteX50" fmla="*/ 520498 w 608217"/>
                <a:gd name="connsiteY50" fmla="*/ 740228 h 924654"/>
                <a:gd name="connsiteX51" fmla="*/ 493284 w 608217"/>
                <a:gd name="connsiteY51" fmla="*/ 658586 h 924654"/>
                <a:gd name="connsiteX52" fmla="*/ 474234 w 608217"/>
                <a:gd name="connsiteY52" fmla="*/ 615043 h 924654"/>
                <a:gd name="connsiteX53" fmla="*/ 444298 w 608217"/>
                <a:gd name="connsiteY53" fmla="*/ 598714 h 924654"/>
                <a:gd name="connsiteX54" fmla="*/ 452463 w 608217"/>
                <a:gd name="connsiteY54" fmla="*/ 666750 h 924654"/>
                <a:gd name="connsiteX55" fmla="*/ 463348 w 608217"/>
                <a:gd name="connsiteY55" fmla="*/ 707571 h 924654"/>
                <a:gd name="connsiteX56" fmla="*/ 460627 w 608217"/>
                <a:gd name="connsiteY56" fmla="*/ 723900 h 924654"/>
                <a:gd name="connsiteX57" fmla="*/ 474234 w 608217"/>
                <a:gd name="connsiteY57" fmla="*/ 751114 h 924654"/>
                <a:gd name="connsiteX58" fmla="*/ 490563 w 608217"/>
                <a:gd name="connsiteY58" fmla="*/ 843643 h 924654"/>
                <a:gd name="connsiteX59" fmla="*/ 509613 w 608217"/>
                <a:gd name="connsiteY59" fmla="*/ 914400 h 924654"/>
                <a:gd name="connsiteX60" fmla="*/ 466070 w 608217"/>
                <a:gd name="connsiteY60" fmla="*/ 922564 h 924654"/>
                <a:gd name="connsiteX61" fmla="*/ 449741 w 608217"/>
                <a:gd name="connsiteY61" fmla="*/ 898071 h 924654"/>
                <a:gd name="connsiteX62" fmla="*/ 449741 w 608217"/>
                <a:gd name="connsiteY62" fmla="*/ 835478 h 924654"/>
                <a:gd name="connsiteX63" fmla="*/ 427970 w 608217"/>
                <a:gd name="connsiteY63" fmla="*/ 783771 h 924654"/>
                <a:gd name="connsiteX64" fmla="*/ 422527 w 608217"/>
                <a:gd name="connsiteY64" fmla="*/ 721178 h 924654"/>
                <a:gd name="connsiteX65" fmla="*/ 384427 w 608217"/>
                <a:gd name="connsiteY65" fmla="*/ 620486 h 924654"/>
                <a:gd name="connsiteX66" fmla="*/ 357197 w 608217"/>
                <a:gd name="connsiteY66" fmla="*/ 544284 h 924654"/>
                <a:gd name="connsiteX67" fmla="*/ 335441 w 608217"/>
                <a:gd name="connsiteY67" fmla="*/ 508907 h 924654"/>
                <a:gd name="connsiteX68" fmla="*/ 300063 w 608217"/>
                <a:gd name="connsiteY68" fmla="*/ 440871 h 924654"/>
                <a:gd name="connsiteX69" fmla="*/ 272848 w 608217"/>
                <a:gd name="connsiteY69" fmla="*/ 386443 h 924654"/>
                <a:gd name="connsiteX70" fmla="*/ 256520 w 608217"/>
                <a:gd name="connsiteY70" fmla="*/ 340178 h 924654"/>
                <a:gd name="connsiteX71" fmla="*/ 226584 w 608217"/>
                <a:gd name="connsiteY71" fmla="*/ 329293 h 924654"/>
                <a:gd name="connsiteX72" fmla="*/ 177598 w 608217"/>
                <a:gd name="connsiteY72" fmla="*/ 307521 h 924654"/>
                <a:gd name="connsiteX73" fmla="*/ 139498 w 608217"/>
                <a:gd name="connsiteY73" fmla="*/ 280307 h 924654"/>
                <a:gd name="connsiteX74" fmla="*/ 90513 w 608217"/>
                <a:gd name="connsiteY74" fmla="*/ 247650 h 924654"/>
                <a:gd name="connsiteX75" fmla="*/ 38805 w 608217"/>
                <a:gd name="connsiteY75" fmla="*/ 223157 h 924654"/>
                <a:gd name="connsiteX76" fmla="*/ 3427 w 608217"/>
                <a:gd name="connsiteY76" fmla="*/ 214993 h 924654"/>
                <a:gd name="connsiteX77" fmla="*/ 19755 w 608217"/>
                <a:gd name="connsiteY77" fmla="*/ 163286 h 924654"/>
                <a:gd name="connsiteX0" fmla="*/ 39135 w 627597"/>
                <a:gd name="connsiteY0" fmla="*/ 163286 h 924654"/>
                <a:gd name="connsiteX1" fmla="*/ 79957 w 627597"/>
                <a:gd name="connsiteY1" fmla="*/ 204107 h 924654"/>
                <a:gd name="connsiteX2" fmla="*/ 150714 w 627597"/>
                <a:gd name="connsiteY2" fmla="*/ 223157 h 924654"/>
                <a:gd name="connsiteX3" fmla="*/ 164321 w 627597"/>
                <a:gd name="connsiteY3" fmla="*/ 234043 h 924654"/>
                <a:gd name="connsiteX4" fmla="*/ 175207 w 627597"/>
                <a:gd name="connsiteY4" fmla="*/ 244928 h 924654"/>
                <a:gd name="connsiteX5" fmla="*/ 235078 w 627597"/>
                <a:gd name="connsiteY5" fmla="*/ 253093 h 924654"/>
                <a:gd name="connsiteX6" fmla="*/ 267735 w 627597"/>
                <a:gd name="connsiteY6" fmla="*/ 253093 h 924654"/>
                <a:gd name="connsiteX7" fmla="*/ 289507 w 627597"/>
                <a:gd name="connsiteY7" fmla="*/ 247650 h 924654"/>
                <a:gd name="connsiteX8" fmla="*/ 297671 w 627597"/>
                <a:gd name="connsiteY8" fmla="*/ 239486 h 924654"/>
                <a:gd name="connsiteX9" fmla="*/ 300393 w 627597"/>
                <a:gd name="connsiteY9" fmla="*/ 228600 h 924654"/>
                <a:gd name="connsiteX10" fmla="*/ 284064 w 627597"/>
                <a:gd name="connsiteY10" fmla="*/ 228600 h 924654"/>
                <a:gd name="connsiteX11" fmla="*/ 265014 w 627597"/>
                <a:gd name="connsiteY11" fmla="*/ 193221 h 924654"/>
                <a:gd name="connsiteX12" fmla="*/ 259571 w 627597"/>
                <a:gd name="connsiteY12" fmla="*/ 166007 h 924654"/>
                <a:gd name="connsiteX13" fmla="*/ 270457 w 627597"/>
                <a:gd name="connsiteY13" fmla="*/ 136071 h 924654"/>
                <a:gd name="connsiteX14" fmla="*/ 305835 w 627597"/>
                <a:gd name="connsiteY14" fmla="*/ 130628 h 924654"/>
                <a:gd name="connsiteX15" fmla="*/ 335771 w 627597"/>
                <a:gd name="connsiteY15" fmla="*/ 149678 h 924654"/>
                <a:gd name="connsiteX16" fmla="*/ 341214 w 627597"/>
                <a:gd name="connsiteY16" fmla="*/ 190500 h 924654"/>
                <a:gd name="connsiteX17" fmla="*/ 338493 w 627597"/>
                <a:gd name="connsiteY17" fmla="*/ 206828 h 924654"/>
                <a:gd name="connsiteX18" fmla="*/ 354821 w 627597"/>
                <a:gd name="connsiteY18" fmla="*/ 204107 h 924654"/>
                <a:gd name="connsiteX19" fmla="*/ 403807 w 627597"/>
                <a:gd name="connsiteY19" fmla="*/ 176893 h 924654"/>
                <a:gd name="connsiteX20" fmla="*/ 450071 w 627597"/>
                <a:gd name="connsiteY20" fmla="*/ 144236 h 924654"/>
                <a:gd name="connsiteX21" fmla="*/ 469121 w 627597"/>
                <a:gd name="connsiteY21" fmla="*/ 111578 h 924654"/>
                <a:gd name="connsiteX22" fmla="*/ 504500 w 627597"/>
                <a:gd name="connsiteY22" fmla="*/ 68036 h 924654"/>
                <a:gd name="connsiteX23" fmla="*/ 509943 w 627597"/>
                <a:gd name="connsiteY23" fmla="*/ 19050 h 924654"/>
                <a:gd name="connsiteX24" fmla="*/ 523550 w 627597"/>
                <a:gd name="connsiteY24" fmla="*/ 29936 h 924654"/>
                <a:gd name="connsiteX25" fmla="*/ 537157 w 627597"/>
                <a:gd name="connsiteY25" fmla="*/ 0 h 924654"/>
                <a:gd name="connsiteX26" fmla="*/ 558928 w 627597"/>
                <a:gd name="connsiteY26" fmla="*/ 0 h 924654"/>
                <a:gd name="connsiteX27" fmla="*/ 561650 w 627597"/>
                <a:gd name="connsiteY27" fmla="*/ 29936 h 924654"/>
                <a:gd name="connsiteX28" fmla="*/ 537157 w 627597"/>
                <a:gd name="connsiteY28" fmla="*/ 76200 h 924654"/>
                <a:gd name="connsiteX29" fmla="*/ 526271 w 627597"/>
                <a:gd name="connsiteY29" fmla="*/ 81643 h 924654"/>
                <a:gd name="connsiteX30" fmla="*/ 512664 w 627597"/>
                <a:gd name="connsiteY30" fmla="*/ 136071 h 924654"/>
                <a:gd name="connsiteX31" fmla="*/ 490893 w 627597"/>
                <a:gd name="connsiteY31" fmla="*/ 176893 h 924654"/>
                <a:gd name="connsiteX32" fmla="*/ 463678 w 627597"/>
                <a:gd name="connsiteY32" fmla="*/ 190500 h 924654"/>
                <a:gd name="connsiteX33" fmla="*/ 436464 w 627597"/>
                <a:gd name="connsiteY33" fmla="*/ 223157 h 924654"/>
                <a:gd name="connsiteX34" fmla="*/ 431021 w 627597"/>
                <a:gd name="connsiteY34" fmla="*/ 266700 h 924654"/>
                <a:gd name="connsiteX35" fmla="*/ 450071 w 627597"/>
                <a:gd name="connsiteY35" fmla="*/ 342900 h 924654"/>
                <a:gd name="connsiteX36" fmla="*/ 469121 w 627597"/>
                <a:gd name="connsiteY36" fmla="*/ 391886 h 924654"/>
                <a:gd name="connsiteX37" fmla="*/ 471843 w 627597"/>
                <a:gd name="connsiteY37" fmla="*/ 416378 h 924654"/>
                <a:gd name="connsiteX38" fmla="*/ 488162 w 627597"/>
                <a:gd name="connsiteY38" fmla="*/ 457200 h 924654"/>
                <a:gd name="connsiteX39" fmla="*/ 515385 w 627597"/>
                <a:gd name="connsiteY39" fmla="*/ 522514 h 924654"/>
                <a:gd name="connsiteX40" fmla="*/ 545321 w 627597"/>
                <a:gd name="connsiteY40" fmla="*/ 598714 h 924654"/>
                <a:gd name="connsiteX41" fmla="*/ 569814 w 627597"/>
                <a:gd name="connsiteY41" fmla="*/ 653143 h 924654"/>
                <a:gd name="connsiteX42" fmla="*/ 586143 w 627597"/>
                <a:gd name="connsiteY42" fmla="*/ 707571 h 924654"/>
                <a:gd name="connsiteX43" fmla="*/ 588864 w 627597"/>
                <a:gd name="connsiteY43" fmla="*/ 753836 h 924654"/>
                <a:gd name="connsiteX44" fmla="*/ 618800 w 627597"/>
                <a:gd name="connsiteY44" fmla="*/ 805543 h 924654"/>
                <a:gd name="connsiteX45" fmla="*/ 626964 w 627597"/>
                <a:gd name="connsiteY45" fmla="*/ 835478 h 924654"/>
                <a:gd name="connsiteX46" fmla="*/ 605193 w 627597"/>
                <a:gd name="connsiteY46" fmla="*/ 851807 h 924654"/>
                <a:gd name="connsiteX47" fmla="*/ 594307 w 627597"/>
                <a:gd name="connsiteY47" fmla="*/ 849086 h 924654"/>
                <a:gd name="connsiteX48" fmla="*/ 567093 w 627597"/>
                <a:gd name="connsiteY48" fmla="*/ 816428 h 924654"/>
                <a:gd name="connsiteX49" fmla="*/ 561650 w 627597"/>
                <a:gd name="connsiteY49" fmla="*/ 781050 h 924654"/>
                <a:gd name="connsiteX50" fmla="*/ 539878 w 627597"/>
                <a:gd name="connsiteY50" fmla="*/ 740228 h 924654"/>
                <a:gd name="connsiteX51" fmla="*/ 512664 w 627597"/>
                <a:gd name="connsiteY51" fmla="*/ 658586 h 924654"/>
                <a:gd name="connsiteX52" fmla="*/ 493614 w 627597"/>
                <a:gd name="connsiteY52" fmla="*/ 615043 h 924654"/>
                <a:gd name="connsiteX53" fmla="*/ 463678 w 627597"/>
                <a:gd name="connsiteY53" fmla="*/ 598714 h 924654"/>
                <a:gd name="connsiteX54" fmla="*/ 471843 w 627597"/>
                <a:gd name="connsiteY54" fmla="*/ 666750 h 924654"/>
                <a:gd name="connsiteX55" fmla="*/ 482728 w 627597"/>
                <a:gd name="connsiteY55" fmla="*/ 707571 h 924654"/>
                <a:gd name="connsiteX56" fmla="*/ 480007 w 627597"/>
                <a:gd name="connsiteY56" fmla="*/ 723900 h 924654"/>
                <a:gd name="connsiteX57" fmla="*/ 493614 w 627597"/>
                <a:gd name="connsiteY57" fmla="*/ 751114 h 924654"/>
                <a:gd name="connsiteX58" fmla="*/ 509943 w 627597"/>
                <a:gd name="connsiteY58" fmla="*/ 843643 h 924654"/>
                <a:gd name="connsiteX59" fmla="*/ 528993 w 627597"/>
                <a:gd name="connsiteY59" fmla="*/ 914400 h 924654"/>
                <a:gd name="connsiteX60" fmla="*/ 485450 w 627597"/>
                <a:gd name="connsiteY60" fmla="*/ 922564 h 924654"/>
                <a:gd name="connsiteX61" fmla="*/ 469121 w 627597"/>
                <a:gd name="connsiteY61" fmla="*/ 898071 h 924654"/>
                <a:gd name="connsiteX62" fmla="*/ 469121 w 627597"/>
                <a:gd name="connsiteY62" fmla="*/ 835478 h 924654"/>
                <a:gd name="connsiteX63" fmla="*/ 447350 w 627597"/>
                <a:gd name="connsiteY63" fmla="*/ 783771 h 924654"/>
                <a:gd name="connsiteX64" fmla="*/ 441907 w 627597"/>
                <a:gd name="connsiteY64" fmla="*/ 721178 h 924654"/>
                <a:gd name="connsiteX65" fmla="*/ 403807 w 627597"/>
                <a:gd name="connsiteY65" fmla="*/ 620486 h 924654"/>
                <a:gd name="connsiteX66" fmla="*/ 376577 w 627597"/>
                <a:gd name="connsiteY66" fmla="*/ 544284 h 924654"/>
                <a:gd name="connsiteX67" fmla="*/ 354821 w 627597"/>
                <a:gd name="connsiteY67" fmla="*/ 508907 h 924654"/>
                <a:gd name="connsiteX68" fmla="*/ 319443 w 627597"/>
                <a:gd name="connsiteY68" fmla="*/ 440871 h 924654"/>
                <a:gd name="connsiteX69" fmla="*/ 292228 w 627597"/>
                <a:gd name="connsiteY69" fmla="*/ 386443 h 924654"/>
                <a:gd name="connsiteX70" fmla="*/ 275900 w 627597"/>
                <a:gd name="connsiteY70" fmla="*/ 340178 h 924654"/>
                <a:gd name="connsiteX71" fmla="*/ 245964 w 627597"/>
                <a:gd name="connsiteY71" fmla="*/ 329293 h 924654"/>
                <a:gd name="connsiteX72" fmla="*/ 196978 w 627597"/>
                <a:gd name="connsiteY72" fmla="*/ 307521 h 924654"/>
                <a:gd name="connsiteX73" fmla="*/ 158878 w 627597"/>
                <a:gd name="connsiteY73" fmla="*/ 280307 h 924654"/>
                <a:gd name="connsiteX74" fmla="*/ 109893 w 627597"/>
                <a:gd name="connsiteY74" fmla="*/ 247650 h 924654"/>
                <a:gd name="connsiteX75" fmla="*/ 58185 w 627597"/>
                <a:gd name="connsiteY75" fmla="*/ 223157 h 924654"/>
                <a:gd name="connsiteX76" fmla="*/ 22807 w 627597"/>
                <a:gd name="connsiteY76" fmla="*/ 214993 h 924654"/>
                <a:gd name="connsiteX77" fmla="*/ 314 w 627597"/>
                <a:gd name="connsiteY77" fmla="*/ 174189 h 924654"/>
                <a:gd name="connsiteX78" fmla="*/ 39135 w 627597"/>
                <a:gd name="connsiteY78" fmla="*/ 163286 h 924654"/>
                <a:gd name="connsiteX0" fmla="*/ 39135 w 627597"/>
                <a:gd name="connsiteY0" fmla="*/ 163286 h 924654"/>
                <a:gd name="connsiteX1" fmla="*/ 79957 w 627597"/>
                <a:gd name="connsiteY1" fmla="*/ 204107 h 924654"/>
                <a:gd name="connsiteX2" fmla="*/ 150714 w 627597"/>
                <a:gd name="connsiteY2" fmla="*/ 223157 h 924654"/>
                <a:gd name="connsiteX3" fmla="*/ 164321 w 627597"/>
                <a:gd name="connsiteY3" fmla="*/ 234043 h 924654"/>
                <a:gd name="connsiteX4" fmla="*/ 175207 w 627597"/>
                <a:gd name="connsiteY4" fmla="*/ 244928 h 924654"/>
                <a:gd name="connsiteX5" fmla="*/ 235078 w 627597"/>
                <a:gd name="connsiteY5" fmla="*/ 253093 h 924654"/>
                <a:gd name="connsiteX6" fmla="*/ 267735 w 627597"/>
                <a:gd name="connsiteY6" fmla="*/ 253093 h 924654"/>
                <a:gd name="connsiteX7" fmla="*/ 289507 w 627597"/>
                <a:gd name="connsiteY7" fmla="*/ 247650 h 924654"/>
                <a:gd name="connsiteX8" fmla="*/ 297671 w 627597"/>
                <a:gd name="connsiteY8" fmla="*/ 239486 h 924654"/>
                <a:gd name="connsiteX9" fmla="*/ 300393 w 627597"/>
                <a:gd name="connsiteY9" fmla="*/ 228600 h 924654"/>
                <a:gd name="connsiteX10" fmla="*/ 284064 w 627597"/>
                <a:gd name="connsiteY10" fmla="*/ 228600 h 924654"/>
                <a:gd name="connsiteX11" fmla="*/ 265014 w 627597"/>
                <a:gd name="connsiteY11" fmla="*/ 193221 h 924654"/>
                <a:gd name="connsiteX12" fmla="*/ 259571 w 627597"/>
                <a:gd name="connsiteY12" fmla="*/ 166007 h 924654"/>
                <a:gd name="connsiteX13" fmla="*/ 270457 w 627597"/>
                <a:gd name="connsiteY13" fmla="*/ 136071 h 924654"/>
                <a:gd name="connsiteX14" fmla="*/ 305835 w 627597"/>
                <a:gd name="connsiteY14" fmla="*/ 130628 h 924654"/>
                <a:gd name="connsiteX15" fmla="*/ 335771 w 627597"/>
                <a:gd name="connsiteY15" fmla="*/ 149678 h 924654"/>
                <a:gd name="connsiteX16" fmla="*/ 341214 w 627597"/>
                <a:gd name="connsiteY16" fmla="*/ 190500 h 924654"/>
                <a:gd name="connsiteX17" fmla="*/ 338493 w 627597"/>
                <a:gd name="connsiteY17" fmla="*/ 206828 h 924654"/>
                <a:gd name="connsiteX18" fmla="*/ 354821 w 627597"/>
                <a:gd name="connsiteY18" fmla="*/ 204107 h 924654"/>
                <a:gd name="connsiteX19" fmla="*/ 403807 w 627597"/>
                <a:gd name="connsiteY19" fmla="*/ 176893 h 924654"/>
                <a:gd name="connsiteX20" fmla="*/ 450071 w 627597"/>
                <a:gd name="connsiteY20" fmla="*/ 144236 h 924654"/>
                <a:gd name="connsiteX21" fmla="*/ 469121 w 627597"/>
                <a:gd name="connsiteY21" fmla="*/ 111578 h 924654"/>
                <a:gd name="connsiteX22" fmla="*/ 504500 w 627597"/>
                <a:gd name="connsiteY22" fmla="*/ 68036 h 924654"/>
                <a:gd name="connsiteX23" fmla="*/ 509943 w 627597"/>
                <a:gd name="connsiteY23" fmla="*/ 19050 h 924654"/>
                <a:gd name="connsiteX24" fmla="*/ 523550 w 627597"/>
                <a:gd name="connsiteY24" fmla="*/ 29936 h 924654"/>
                <a:gd name="connsiteX25" fmla="*/ 537157 w 627597"/>
                <a:gd name="connsiteY25" fmla="*/ 0 h 924654"/>
                <a:gd name="connsiteX26" fmla="*/ 558928 w 627597"/>
                <a:gd name="connsiteY26" fmla="*/ 0 h 924654"/>
                <a:gd name="connsiteX27" fmla="*/ 561650 w 627597"/>
                <a:gd name="connsiteY27" fmla="*/ 29936 h 924654"/>
                <a:gd name="connsiteX28" fmla="*/ 537157 w 627597"/>
                <a:gd name="connsiteY28" fmla="*/ 76200 h 924654"/>
                <a:gd name="connsiteX29" fmla="*/ 526271 w 627597"/>
                <a:gd name="connsiteY29" fmla="*/ 81643 h 924654"/>
                <a:gd name="connsiteX30" fmla="*/ 512664 w 627597"/>
                <a:gd name="connsiteY30" fmla="*/ 136071 h 924654"/>
                <a:gd name="connsiteX31" fmla="*/ 490893 w 627597"/>
                <a:gd name="connsiteY31" fmla="*/ 176893 h 924654"/>
                <a:gd name="connsiteX32" fmla="*/ 463678 w 627597"/>
                <a:gd name="connsiteY32" fmla="*/ 190500 h 924654"/>
                <a:gd name="connsiteX33" fmla="*/ 436464 w 627597"/>
                <a:gd name="connsiteY33" fmla="*/ 223157 h 924654"/>
                <a:gd name="connsiteX34" fmla="*/ 431021 w 627597"/>
                <a:gd name="connsiteY34" fmla="*/ 266700 h 924654"/>
                <a:gd name="connsiteX35" fmla="*/ 450071 w 627597"/>
                <a:gd name="connsiteY35" fmla="*/ 342900 h 924654"/>
                <a:gd name="connsiteX36" fmla="*/ 469121 w 627597"/>
                <a:gd name="connsiteY36" fmla="*/ 391886 h 924654"/>
                <a:gd name="connsiteX37" fmla="*/ 471843 w 627597"/>
                <a:gd name="connsiteY37" fmla="*/ 416378 h 924654"/>
                <a:gd name="connsiteX38" fmla="*/ 488162 w 627597"/>
                <a:gd name="connsiteY38" fmla="*/ 457200 h 924654"/>
                <a:gd name="connsiteX39" fmla="*/ 515385 w 627597"/>
                <a:gd name="connsiteY39" fmla="*/ 522514 h 924654"/>
                <a:gd name="connsiteX40" fmla="*/ 545321 w 627597"/>
                <a:gd name="connsiteY40" fmla="*/ 598714 h 924654"/>
                <a:gd name="connsiteX41" fmla="*/ 569814 w 627597"/>
                <a:gd name="connsiteY41" fmla="*/ 653143 h 924654"/>
                <a:gd name="connsiteX42" fmla="*/ 586143 w 627597"/>
                <a:gd name="connsiteY42" fmla="*/ 707571 h 924654"/>
                <a:gd name="connsiteX43" fmla="*/ 588864 w 627597"/>
                <a:gd name="connsiteY43" fmla="*/ 753836 h 924654"/>
                <a:gd name="connsiteX44" fmla="*/ 618800 w 627597"/>
                <a:gd name="connsiteY44" fmla="*/ 805543 h 924654"/>
                <a:gd name="connsiteX45" fmla="*/ 626964 w 627597"/>
                <a:gd name="connsiteY45" fmla="*/ 835478 h 924654"/>
                <a:gd name="connsiteX46" fmla="*/ 605193 w 627597"/>
                <a:gd name="connsiteY46" fmla="*/ 851807 h 924654"/>
                <a:gd name="connsiteX47" fmla="*/ 594307 w 627597"/>
                <a:gd name="connsiteY47" fmla="*/ 849086 h 924654"/>
                <a:gd name="connsiteX48" fmla="*/ 567093 w 627597"/>
                <a:gd name="connsiteY48" fmla="*/ 816428 h 924654"/>
                <a:gd name="connsiteX49" fmla="*/ 561650 w 627597"/>
                <a:gd name="connsiteY49" fmla="*/ 781050 h 924654"/>
                <a:gd name="connsiteX50" fmla="*/ 539878 w 627597"/>
                <a:gd name="connsiteY50" fmla="*/ 740228 h 924654"/>
                <a:gd name="connsiteX51" fmla="*/ 512664 w 627597"/>
                <a:gd name="connsiteY51" fmla="*/ 658586 h 924654"/>
                <a:gd name="connsiteX52" fmla="*/ 493614 w 627597"/>
                <a:gd name="connsiteY52" fmla="*/ 615043 h 924654"/>
                <a:gd name="connsiteX53" fmla="*/ 463678 w 627597"/>
                <a:gd name="connsiteY53" fmla="*/ 598714 h 924654"/>
                <a:gd name="connsiteX54" fmla="*/ 471843 w 627597"/>
                <a:gd name="connsiteY54" fmla="*/ 666750 h 924654"/>
                <a:gd name="connsiteX55" fmla="*/ 482728 w 627597"/>
                <a:gd name="connsiteY55" fmla="*/ 707571 h 924654"/>
                <a:gd name="connsiteX56" fmla="*/ 480007 w 627597"/>
                <a:gd name="connsiteY56" fmla="*/ 723900 h 924654"/>
                <a:gd name="connsiteX57" fmla="*/ 493614 w 627597"/>
                <a:gd name="connsiteY57" fmla="*/ 751114 h 924654"/>
                <a:gd name="connsiteX58" fmla="*/ 509943 w 627597"/>
                <a:gd name="connsiteY58" fmla="*/ 843643 h 924654"/>
                <a:gd name="connsiteX59" fmla="*/ 528993 w 627597"/>
                <a:gd name="connsiteY59" fmla="*/ 914400 h 924654"/>
                <a:gd name="connsiteX60" fmla="*/ 485450 w 627597"/>
                <a:gd name="connsiteY60" fmla="*/ 922564 h 924654"/>
                <a:gd name="connsiteX61" fmla="*/ 469121 w 627597"/>
                <a:gd name="connsiteY61" fmla="*/ 898071 h 924654"/>
                <a:gd name="connsiteX62" fmla="*/ 469121 w 627597"/>
                <a:gd name="connsiteY62" fmla="*/ 835478 h 924654"/>
                <a:gd name="connsiteX63" fmla="*/ 447350 w 627597"/>
                <a:gd name="connsiteY63" fmla="*/ 783771 h 924654"/>
                <a:gd name="connsiteX64" fmla="*/ 433893 w 627597"/>
                <a:gd name="connsiteY64" fmla="*/ 694035 h 924654"/>
                <a:gd name="connsiteX65" fmla="*/ 403807 w 627597"/>
                <a:gd name="connsiteY65" fmla="*/ 620486 h 924654"/>
                <a:gd name="connsiteX66" fmla="*/ 376577 w 627597"/>
                <a:gd name="connsiteY66" fmla="*/ 544284 h 924654"/>
                <a:gd name="connsiteX67" fmla="*/ 354821 w 627597"/>
                <a:gd name="connsiteY67" fmla="*/ 508907 h 924654"/>
                <a:gd name="connsiteX68" fmla="*/ 319443 w 627597"/>
                <a:gd name="connsiteY68" fmla="*/ 440871 h 924654"/>
                <a:gd name="connsiteX69" fmla="*/ 292228 w 627597"/>
                <a:gd name="connsiteY69" fmla="*/ 386443 h 924654"/>
                <a:gd name="connsiteX70" fmla="*/ 275900 w 627597"/>
                <a:gd name="connsiteY70" fmla="*/ 340178 h 924654"/>
                <a:gd name="connsiteX71" fmla="*/ 245964 w 627597"/>
                <a:gd name="connsiteY71" fmla="*/ 329293 h 924654"/>
                <a:gd name="connsiteX72" fmla="*/ 196978 w 627597"/>
                <a:gd name="connsiteY72" fmla="*/ 307521 h 924654"/>
                <a:gd name="connsiteX73" fmla="*/ 158878 w 627597"/>
                <a:gd name="connsiteY73" fmla="*/ 280307 h 924654"/>
                <a:gd name="connsiteX74" fmla="*/ 109893 w 627597"/>
                <a:gd name="connsiteY74" fmla="*/ 247650 h 924654"/>
                <a:gd name="connsiteX75" fmla="*/ 58185 w 627597"/>
                <a:gd name="connsiteY75" fmla="*/ 223157 h 924654"/>
                <a:gd name="connsiteX76" fmla="*/ 22807 w 627597"/>
                <a:gd name="connsiteY76" fmla="*/ 214993 h 924654"/>
                <a:gd name="connsiteX77" fmla="*/ 314 w 627597"/>
                <a:gd name="connsiteY77" fmla="*/ 174189 h 924654"/>
                <a:gd name="connsiteX78" fmla="*/ 39135 w 627597"/>
                <a:gd name="connsiteY78" fmla="*/ 163286 h 924654"/>
                <a:gd name="connsiteX0" fmla="*/ 39135 w 627597"/>
                <a:gd name="connsiteY0" fmla="*/ 163286 h 924654"/>
                <a:gd name="connsiteX1" fmla="*/ 79957 w 627597"/>
                <a:gd name="connsiteY1" fmla="*/ 204107 h 924654"/>
                <a:gd name="connsiteX2" fmla="*/ 150714 w 627597"/>
                <a:gd name="connsiteY2" fmla="*/ 223157 h 924654"/>
                <a:gd name="connsiteX3" fmla="*/ 164321 w 627597"/>
                <a:gd name="connsiteY3" fmla="*/ 234043 h 924654"/>
                <a:gd name="connsiteX4" fmla="*/ 186156 w 627597"/>
                <a:gd name="connsiteY4" fmla="*/ 244953 h 924654"/>
                <a:gd name="connsiteX5" fmla="*/ 235078 w 627597"/>
                <a:gd name="connsiteY5" fmla="*/ 253093 h 924654"/>
                <a:gd name="connsiteX6" fmla="*/ 267735 w 627597"/>
                <a:gd name="connsiteY6" fmla="*/ 253093 h 924654"/>
                <a:gd name="connsiteX7" fmla="*/ 289507 w 627597"/>
                <a:gd name="connsiteY7" fmla="*/ 247650 h 924654"/>
                <a:gd name="connsiteX8" fmla="*/ 297671 w 627597"/>
                <a:gd name="connsiteY8" fmla="*/ 239486 h 924654"/>
                <a:gd name="connsiteX9" fmla="*/ 300393 w 627597"/>
                <a:gd name="connsiteY9" fmla="*/ 228600 h 924654"/>
                <a:gd name="connsiteX10" fmla="*/ 284064 w 627597"/>
                <a:gd name="connsiteY10" fmla="*/ 228600 h 924654"/>
                <a:gd name="connsiteX11" fmla="*/ 265014 w 627597"/>
                <a:gd name="connsiteY11" fmla="*/ 193221 h 924654"/>
                <a:gd name="connsiteX12" fmla="*/ 259571 w 627597"/>
                <a:gd name="connsiteY12" fmla="*/ 166007 h 924654"/>
                <a:gd name="connsiteX13" fmla="*/ 270457 w 627597"/>
                <a:gd name="connsiteY13" fmla="*/ 136071 h 924654"/>
                <a:gd name="connsiteX14" fmla="*/ 305835 w 627597"/>
                <a:gd name="connsiteY14" fmla="*/ 130628 h 924654"/>
                <a:gd name="connsiteX15" fmla="*/ 335771 w 627597"/>
                <a:gd name="connsiteY15" fmla="*/ 149678 h 924654"/>
                <a:gd name="connsiteX16" fmla="*/ 341214 w 627597"/>
                <a:gd name="connsiteY16" fmla="*/ 190500 h 924654"/>
                <a:gd name="connsiteX17" fmla="*/ 338493 w 627597"/>
                <a:gd name="connsiteY17" fmla="*/ 206828 h 924654"/>
                <a:gd name="connsiteX18" fmla="*/ 354821 w 627597"/>
                <a:gd name="connsiteY18" fmla="*/ 204107 h 924654"/>
                <a:gd name="connsiteX19" fmla="*/ 403807 w 627597"/>
                <a:gd name="connsiteY19" fmla="*/ 176893 h 924654"/>
                <a:gd name="connsiteX20" fmla="*/ 450071 w 627597"/>
                <a:gd name="connsiteY20" fmla="*/ 144236 h 924654"/>
                <a:gd name="connsiteX21" fmla="*/ 469121 w 627597"/>
                <a:gd name="connsiteY21" fmla="*/ 111578 h 924654"/>
                <a:gd name="connsiteX22" fmla="*/ 504500 w 627597"/>
                <a:gd name="connsiteY22" fmla="*/ 68036 h 924654"/>
                <a:gd name="connsiteX23" fmla="*/ 509943 w 627597"/>
                <a:gd name="connsiteY23" fmla="*/ 19050 h 924654"/>
                <a:gd name="connsiteX24" fmla="*/ 523550 w 627597"/>
                <a:gd name="connsiteY24" fmla="*/ 29936 h 924654"/>
                <a:gd name="connsiteX25" fmla="*/ 537157 w 627597"/>
                <a:gd name="connsiteY25" fmla="*/ 0 h 924654"/>
                <a:gd name="connsiteX26" fmla="*/ 558928 w 627597"/>
                <a:gd name="connsiteY26" fmla="*/ 0 h 924654"/>
                <a:gd name="connsiteX27" fmla="*/ 561650 w 627597"/>
                <a:gd name="connsiteY27" fmla="*/ 29936 h 924654"/>
                <a:gd name="connsiteX28" fmla="*/ 537157 w 627597"/>
                <a:gd name="connsiteY28" fmla="*/ 76200 h 924654"/>
                <a:gd name="connsiteX29" fmla="*/ 526271 w 627597"/>
                <a:gd name="connsiteY29" fmla="*/ 81643 h 924654"/>
                <a:gd name="connsiteX30" fmla="*/ 512664 w 627597"/>
                <a:gd name="connsiteY30" fmla="*/ 136071 h 924654"/>
                <a:gd name="connsiteX31" fmla="*/ 490893 w 627597"/>
                <a:gd name="connsiteY31" fmla="*/ 176893 h 924654"/>
                <a:gd name="connsiteX32" fmla="*/ 463678 w 627597"/>
                <a:gd name="connsiteY32" fmla="*/ 190500 h 924654"/>
                <a:gd name="connsiteX33" fmla="*/ 436464 w 627597"/>
                <a:gd name="connsiteY33" fmla="*/ 223157 h 924654"/>
                <a:gd name="connsiteX34" fmla="*/ 431021 w 627597"/>
                <a:gd name="connsiteY34" fmla="*/ 266700 h 924654"/>
                <a:gd name="connsiteX35" fmla="*/ 450071 w 627597"/>
                <a:gd name="connsiteY35" fmla="*/ 342900 h 924654"/>
                <a:gd name="connsiteX36" fmla="*/ 469121 w 627597"/>
                <a:gd name="connsiteY36" fmla="*/ 391886 h 924654"/>
                <a:gd name="connsiteX37" fmla="*/ 471843 w 627597"/>
                <a:gd name="connsiteY37" fmla="*/ 416378 h 924654"/>
                <a:gd name="connsiteX38" fmla="*/ 488162 w 627597"/>
                <a:gd name="connsiteY38" fmla="*/ 457200 h 924654"/>
                <a:gd name="connsiteX39" fmla="*/ 515385 w 627597"/>
                <a:gd name="connsiteY39" fmla="*/ 522514 h 924654"/>
                <a:gd name="connsiteX40" fmla="*/ 545321 w 627597"/>
                <a:gd name="connsiteY40" fmla="*/ 598714 h 924654"/>
                <a:gd name="connsiteX41" fmla="*/ 569814 w 627597"/>
                <a:gd name="connsiteY41" fmla="*/ 653143 h 924654"/>
                <a:gd name="connsiteX42" fmla="*/ 586143 w 627597"/>
                <a:gd name="connsiteY42" fmla="*/ 707571 h 924654"/>
                <a:gd name="connsiteX43" fmla="*/ 588864 w 627597"/>
                <a:gd name="connsiteY43" fmla="*/ 753836 h 924654"/>
                <a:gd name="connsiteX44" fmla="*/ 618800 w 627597"/>
                <a:gd name="connsiteY44" fmla="*/ 805543 h 924654"/>
                <a:gd name="connsiteX45" fmla="*/ 626964 w 627597"/>
                <a:gd name="connsiteY45" fmla="*/ 835478 h 924654"/>
                <a:gd name="connsiteX46" fmla="*/ 605193 w 627597"/>
                <a:gd name="connsiteY46" fmla="*/ 851807 h 924654"/>
                <a:gd name="connsiteX47" fmla="*/ 594307 w 627597"/>
                <a:gd name="connsiteY47" fmla="*/ 849086 h 924654"/>
                <a:gd name="connsiteX48" fmla="*/ 567093 w 627597"/>
                <a:gd name="connsiteY48" fmla="*/ 816428 h 924654"/>
                <a:gd name="connsiteX49" fmla="*/ 561650 w 627597"/>
                <a:gd name="connsiteY49" fmla="*/ 781050 h 924654"/>
                <a:gd name="connsiteX50" fmla="*/ 539878 w 627597"/>
                <a:gd name="connsiteY50" fmla="*/ 740228 h 924654"/>
                <a:gd name="connsiteX51" fmla="*/ 512664 w 627597"/>
                <a:gd name="connsiteY51" fmla="*/ 658586 h 924654"/>
                <a:gd name="connsiteX52" fmla="*/ 493614 w 627597"/>
                <a:gd name="connsiteY52" fmla="*/ 615043 h 924654"/>
                <a:gd name="connsiteX53" fmla="*/ 463678 w 627597"/>
                <a:gd name="connsiteY53" fmla="*/ 598714 h 924654"/>
                <a:gd name="connsiteX54" fmla="*/ 471843 w 627597"/>
                <a:gd name="connsiteY54" fmla="*/ 666750 h 924654"/>
                <a:gd name="connsiteX55" fmla="*/ 482728 w 627597"/>
                <a:gd name="connsiteY55" fmla="*/ 707571 h 924654"/>
                <a:gd name="connsiteX56" fmla="*/ 480007 w 627597"/>
                <a:gd name="connsiteY56" fmla="*/ 723900 h 924654"/>
                <a:gd name="connsiteX57" fmla="*/ 493614 w 627597"/>
                <a:gd name="connsiteY57" fmla="*/ 751114 h 924654"/>
                <a:gd name="connsiteX58" fmla="*/ 509943 w 627597"/>
                <a:gd name="connsiteY58" fmla="*/ 843643 h 924654"/>
                <a:gd name="connsiteX59" fmla="*/ 528993 w 627597"/>
                <a:gd name="connsiteY59" fmla="*/ 914400 h 924654"/>
                <a:gd name="connsiteX60" fmla="*/ 485450 w 627597"/>
                <a:gd name="connsiteY60" fmla="*/ 922564 h 924654"/>
                <a:gd name="connsiteX61" fmla="*/ 469121 w 627597"/>
                <a:gd name="connsiteY61" fmla="*/ 898071 h 924654"/>
                <a:gd name="connsiteX62" fmla="*/ 469121 w 627597"/>
                <a:gd name="connsiteY62" fmla="*/ 835478 h 924654"/>
                <a:gd name="connsiteX63" fmla="*/ 447350 w 627597"/>
                <a:gd name="connsiteY63" fmla="*/ 783771 h 924654"/>
                <a:gd name="connsiteX64" fmla="*/ 433893 w 627597"/>
                <a:gd name="connsiteY64" fmla="*/ 694035 h 924654"/>
                <a:gd name="connsiteX65" fmla="*/ 403807 w 627597"/>
                <a:gd name="connsiteY65" fmla="*/ 620486 h 924654"/>
                <a:gd name="connsiteX66" fmla="*/ 376577 w 627597"/>
                <a:gd name="connsiteY66" fmla="*/ 544284 h 924654"/>
                <a:gd name="connsiteX67" fmla="*/ 354821 w 627597"/>
                <a:gd name="connsiteY67" fmla="*/ 508907 h 924654"/>
                <a:gd name="connsiteX68" fmla="*/ 319443 w 627597"/>
                <a:gd name="connsiteY68" fmla="*/ 440871 h 924654"/>
                <a:gd name="connsiteX69" fmla="*/ 292228 w 627597"/>
                <a:gd name="connsiteY69" fmla="*/ 386443 h 924654"/>
                <a:gd name="connsiteX70" fmla="*/ 275900 w 627597"/>
                <a:gd name="connsiteY70" fmla="*/ 340178 h 924654"/>
                <a:gd name="connsiteX71" fmla="*/ 245964 w 627597"/>
                <a:gd name="connsiteY71" fmla="*/ 329293 h 924654"/>
                <a:gd name="connsiteX72" fmla="*/ 196978 w 627597"/>
                <a:gd name="connsiteY72" fmla="*/ 307521 h 924654"/>
                <a:gd name="connsiteX73" fmla="*/ 158878 w 627597"/>
                <a:gd name="connsiteY73" fmla="*/ 280307 h 924654"/>
                <a:gd name="connsiteX74" fmla="*/ 109893 w 627597"/>
                <a:gd name="connsiteY74" fmla="*/ 247650 h 924654"/>
                <a:gd name="connsiteX75" fmla="*/ 58185 w 627597"/>
                <a:gd name="connsiteY75" fmla="*/ 223157 h 924654"/>
                <a:gd name="connsiteX76" fmla="*/ 22807 w 627597"/>
                <a:gd name="connsiteY76" fmla="*/ 214993 h 924654"/>
                <a:gd name="connsiteX77" fmla="*/ 314 w 627597"/>
                <a:gd name="connsiteY77" fmla="*/ 174189 h 924654"/>
                <a:gd name="connsiteX78" fmla="*/ 39135 w 627597"/>
                <a:gd name="connsiteY78" fmla="*/ 163286 h 924654"/>
                <a:gd name="connsiteX0" fmla="*/ 39135 w 627597"/>
                <a:gd name="connsiteY0" fmla="*/ 163286 h 924654"/>
                <a:gd name="connsiteX1" fmla="*/ 79957 w 627597"/>
                <a:gd name="connsiteY1" fmla="*/ 204107 h 924654"/>
                <a:gd name="connsiteX2" fmla="*/ 150714 w 627597"/>
                <a:gd name="connsiteY2" fmla="*/ 223157 h 924654"/>
                <a:gd name="connsiteX3" fmla="*/ 164321 w 627597"/>
                <a:gd name="connsiteY3" fmla="*/ 234043 h 924654"/>
                <a:gd name="connsiteX4" fmla="*/ 186156 w 627597"/>
                <a:gd name="connsiteY4" fmla="*/ 244953 h 924654"/>
                <a:gd name="connsiteX5" fmla="*/ 235078 w 627597"/>
                <a:gd name="connsiteY5" fmla="*/ 253093 h 924654"/>
                <a:gd name="connsiteX6" fmla="*/ 267735 w 627597"/>
                <a:gd name="connsiteY6" fmla="*/ 253093 h 924654"/>
                <a:gd name="connsiteX7" fmla="*/ 289507 w 627597"/>
                <a:gd name="connsiteY7" fmla="*/ 247650 h 924654"/>
                <a:gd name="connsiteX8" fmla="*/ 297671 w 627597"/>
                <a:gd name="connsiteY8" fmla="*/ 239486 h 924654"/>
                <a:gd name="connsiteX9" fmla="*/ 300393 w 627597"/>
                <a:gd name="connsiteY9" fmla="*/ 228600 h 924654"/>
                <a:gd name="connsiteX10" fmla="*/ 284064 w 627597"/>
                <a:gd name="connsiteY10" fmla="*/ 228600 h 924654"/>
                <a:gd name="connsiteX11" fmla="*/ 265014 w 627597"/>
                <a:gd name="connsiteY11" fmla="*/ 193221 h 924654"/>
                <a:gd name="connsiteX12" fmla="*/ 259571 w 627597"/>
                <a:gd name="connsiteY12" fmla="*/ 166007 h 924654"/>
                <a:gd name="connsiteX13" fmla="*/ 270457 w 627597"/>
                <a:gd name="connsiteY13" fmla="*/ 136071 h 924654"/>
                <a:gd name="connsiteX14" fmla="*/ 305835 w 627597"/>
                <a:gd name="connsiteY14" fmla="*/ 130628 h 924654"/>
                <a:gd name="connsiteX15" fmla="*/ 335771 w 627597"/>
                <a:gd name="connsiteY15" fmla="*/ 149678 h 924654"/>
                <a:gd name="connsiteX16" fmla="*/ 341214 w 627597"/>
                <a:gd name="connsiteY16" fmla="*/ 190500 h 924654"/>
                <a:gd name="connsiteX17" fmla="*/ 338493 w 627597"/>
                <a:gd name="connsiteY17" fmla="*/ 206828 h 924654"/>
                <a:gd name="connsiteX18" fmla="*/ 354821 w 627597"/>
                <a:gd name="connsiteY18" fmla="*/ 204107 h 924654"/>
                <a:gd name="connsiteX19" fmla="*/ 403807 w 627597"/>
                <a:gd name="connsiteY19" fmla="*/ 176893 h 924654"/>
                <a:gd name="connsiteX20" fmla="*/ 450071 w 627597"/>
                <a:gd name="connsiteY20" fmla="*/ 144236 h 924654"/>
                <a:gd name="connsiteX21" fmla="*/ 469121 w 627597"/>
                <a:gd name="connsiteY21" fmla="*/ 111578 h 924654"/>
                <a:gd name="connsiteX22" fmla="*/ 504500 w 627597"/>
                <a:gd name="connsiteY22" fmla="*/ 68036 h 924654"/>
                <a:gd name="connsiteX23" fmla="*/ 509943 w 627597"/>
                <a:gd name="connsiteY23" fmla="*/ 19050 h 924654"/>
                <a:gd name="connsiteX24" fmla="*/ 523550 w 627597"/>
                <a:gd name="connsiteY24" fmla="*/ 29936 h 924654"/>
                <a:gd name="connsiteX25" fmla="*/ 537157 w 627597"/>
                <a:gd name="connsiteY25" fmla="*/ 0 h 924654"/>
                <a:gd name="connsiteX26" fmla="*/ 558928 w 627597"/>
                <a:gd name="connsiteY26" fmla="*/ 0 h 924654"/>
                <a:gd name="connsiteX27" fmla="*/ 561650 w 627597"/>
                <a:gd name="connsiteY27" fmla="*/ 29936 h 924654"/>
                <a:gd name="connsiteX28" fmla="*/ 537157 w 627597"/>
                <a:gd name="connsiteY28" fmla="*/ 76200 h 924654"/>
                <a:gd name="connsiteX29" fmla="*/ 526271 w 627597"/>
                <a:gd name="connsiteY29" fmla="*/ 81643 h 924654"/>
                <a:gd name="connsiteX30" fmla="*/ 512664 w 627597"/>
                <a:gd name="connsiteY30" fmla="*/ 136071 h 924654"/>
                <a:gd name="connsiteX31" fmla="*/ 490893 w 627597"/>
                <a:gd name="connsiteY31" fmla="*/ 176893 h 924654"/>
                <a:gd name="connsiteX32" fmla="*/ 461116 w 627597"/>
                <a:gd name="connsiteY32" fmla="*/ 201406 h 924654"/>
                <a:gd name="connsiteX33" fmla="*/ 436464 w 627597"/>
                <a:gd name="connsiteY33" fmla="*/ 223157 h 924654"/>
                <a:gd name="connsiteX34" fmla="*/ 431021 w 627597"/>
                <a:gd name="connsiteY34" fmla="*/ 266700 h 924654"/>
                <a:gd name="connsiteX35" fmla="*/ 450071 w 627597"/>
                <a:gd name="connsiteY35" fmla="*/ 342900 h 924654"/>
                <a:gd name="connsiteX36" fmla="*/ 469121 w 627597"/>
                <a:gd name="connsiteY36" fmla="*/ 391886 h 924654"/>
                <a:gd name="connsiteX37" fmla="*/ 471843 w 627597"/>
                <a:gd name="connsiteY37" fmla="*/ 416378 h 924654"/>
                <a:gd name="connsiteX38" fmla="*/ 488162 w 627597"/>
                <a:gd name="connsiteY38" fmla="*/ 457200 h 924654"/>
                <a:gd name="connsiteX39" fmla="*/ 515385 w 627597"/>
                <a:gd name="connsiteY39" fmla="*/ 522514 h 924654"/>
                <a:gd name="connsiteX40" fmla="*/ 545321 w 627597"/>
                <a:gd name="connsiteY40" fmla="*/ 598714 h 924654"/>
                <a:gd name="connsiteX41" fmla="*/ 569814 w 627597"/>
                <a:gd name="connsiteY41" fmla="*/ 653143 h 924654"/>
                <a:gd name="connsiteX42" fmla="*/ 586143 w 627597"/>
                <a:gd name="connsiteY42" fmla="*/ 707571 h 924654"/>
                <a:gd name="connsiteX43" fmla="*/ 588864 w 627597"/>
                <a:gd name="connsiteY43" fmla="*/ 753836 h 924654"/>
                <a:gd name="connsiteX44" fmla="*/ 618800 w 627597"/>
                <a:gd name="connsiteY44" fmla="*/ 805543 h 924654"/>
                <a:gd name="connsiteX45" fmla="*/ 626964 w 627597"/>
                <a:gd name="connsiteY45" fmla="*/ 835478 h 924654"/>
                <a:gd name="connsiteX46" fmla="*/ 605193 w 627597"/>
                <a:gd name="connsiteY46" fmla="*/ 851807 h 924654"/>
                <a:gd name="connsiteX47" fmla="*/ 594307 w 627597"/>
                <a:gd name="connsiteY47" fmla="*/ 849086 h 924654"/>
                <a:gd name="connsiteX48" fmla="*/ 567093 w 627597"/>
                <a:gd name="connsiteY48" fmla="*/ 816428 h 924654"/>
                <a:gd name="connsiteX49" fmla="*/ 561650 w 627597"/>
                <a:gd name="connsiteY49" fmla="*/ 781050 h 924654"/>
                <a:gd name="connsiteX50" fmla="*/ 539878 w 627597"/>
                <a:gd name="connsiteY50" fmla="*/ 740228 h 924654"/>
                <a:gd name="connsiteX51" fmla="*/ 512664 w 627597"/>
                <a:gd name="connsiteY51" fmla="*/ 658586 h 924654"/>
                <a:gd name="connsiteX52" fmla="*/ 493614 w 627597"/>
                <a:gd name="connsiteY52" fmla="*/ 615043 h 924654"/>
                <a:gd name="connsiteX53" fmla="*/ 463678 w 627597"/>
                <a:gd name="connsiteY53" fmla="*/ 598714 h 924654"/>
                <a:gd name="connsiteX54" fmla="*/ 471843 w 627597"/>
                <a:gd name="connsiteY54" fmla="*/ 666750 h 924654"/>
                <a:gd name="connsiteX55" fmla="*/ 482728 w 627597"/>
                <a:gd name="connsiteY55" fmla="*/ 707571 h 924654"/>
                <a:gd name="connsiteX56" fmla="*/ 480007 w 627597"/>
                <a:gd name="connsiteY56" fmla="*/ 723900 h 924654"/>
                <a:gd name="connsiteX57" fmla="*/ 493614 w 627597"/>
                <a:gd name="connsiteY57" fmla="*/ 751114 h 924654"/>
                <a:gd name="connsiteX58" fmla="*/ 509943 w 627597"/>
                <a:gd name="connsiteY58" fmla="*/ 843643 h 924654"/>
                <a:gd name="connsiteX59" fmla="*/ 528993 w 627597"/>
                <a:gd name="connsiteY59" fmla="*/ 914400 h 924654"/>
                <a:gd name="connsiteX60" fmla="*/ 485450 w 627597"/>
                <a:gd name="connsiteY60" fmla="*/ 922564 h 924654"/>
                <a:gd name="connsiteX61" fmla="*/ 469121 w 627597"/>
                <a:gd name="connsiteY61" fmla="*/ 898071 h 924654"/>
                <a:gd name="connsiteX62" fmla="*/ 469121 w 627597"/>
                <a:gd name="connsiteY62" fmla="*/ 835478 h 924654"/>
                <a:gd name="connsiteX63" fmla="*/ 447350 w 627597"/>
                <a:gd name="connsiteY63" fmla="*/ 783771 h 924654"/>
                <a:gd name="connsiteX64" fmla="*/ 433893 w 627597"/>
                <a:gd name="connsiteY64" fmla="*/ 694035 h 924654"/>
                <a:gd name="connsiteX65" fmla="*/ 403807 w 627597"/>
                <a:gd name="connsiteY65" fmla="*/ 620486 h 924654"/>
                <a:gd name="connsiteX66" fmla="*/ 376577 w 627597"/>
                <a:gd name="connsiteY66" fmla="*/ 544284 h 924654"/>
                <a:gd name="connsiteX67" fmla="*/ 354821 w 627597"/>
                <a:gd name="connsiteY67" fmla="*/ 508907 h 924654"/>
                <a:gd name="connsiteX68" fmla="*/ 319443 w 627597"/>
                <a:gd name="connsiteY68" fmla="*/ 440871 h 924654"/>
                <a:gd name="connsiteX69" fmla="*/ 292228 w 627597"/>
                <a:gd name="connsiteY69" fmla="*/ 386443 h 924654"/>
                <a:gd name="connsiteX70" fmla="*/ 275900 w 627597"/>
                <a:gd name="connsiteY70" fmla="*/ 340178 h 924654"/>
                <a:gd name="connsiteX71" fmla="*/ 245964 w 627597"/>
                <a:gd name="connsiteY71" fmla="*/ 329293 h 924654"/>
                <a:gd name="connsiteX72" fmla="*/ 196978 w 627597"/>
                <a:gd name="connsiteY72" fmla="*/ 307521 h 924654"/>
                <a:gd name="connsiteX73" fmla="*/ 158878 w 627597"/>
                <a:gd name="connsiteY73" fmla="*/ 280307 h 924654"/>
                <a:gd name="connsiteX74" fmla="*/ 109893 w 627597"/>
                <a:gd name="connsiteY74" fmla="*/ 247650 h 924654"/>
                <a:gd name="connsiteX75" fmla="*/ 58185 w 627597"/>
                <a:gd name="connsiteY75" fmla="*/ 223157 h 924654"/>
                <a:gd name="connsiteX76" fmla="*/ 22807 w 627597"/>
                <a:gd name="connsiteY76" fmla="*/ 214993 h 924654"/>
                <a:gd name="connsiteX77" fmla="*/ 314 w 627597"/>
                <a:gd name="connsiteY77" fmla="*/ 174189 h 924654"/>
                <a:gd name="connsiteX78" fmla="*/ 39135 w 627597"/>
                <a:gd name="connsiteY78" fmla="*/ 163286 h 924654"/>
                <a:gd name="connsiteX0" fmla="*/ 39135 w 627597"/>
                <a:gd name="connsiteY0" fmla="*/ 163286 h 924654"/>
                <a:gd name="connsiteX1" fmla="*/ 79957 w 627597"/>
                <a:gd name="connsiteY1" fmla="*/ 204107 h 924654"/>
                <a:gd name="connsiteX2" fmla="*/ 150714 w 627597"/>
                <a:gd name="connsiteY2" fmla="*/ 223157 h 924654"/>
                <a:gd name="connsiteX3" fmla="*/ 164321 w 627597"/>
                <a:gd name="connsiteY3" fmla="*/ 234043 h 924654"/>
                <a:gd name="connsiteX4" fmla="*/ 186156 w 627597"/>
                <a:gd name="connsiteY4" fmla="*/ 244953 h 924654"/>
                <a:gd name="connsiteX5" fmla="*/ 235078 w 627597"/>
                <a:gd name="connsiteY5" fmla="*/ 253093 h 924654"/>
                <a:gd name="connsiteX6" fmla="*/ 267735 w 627597"/>
                <a:gd name="connsiteY6" fmla="*/ 253093 h 924654"/>
                <a:gd name="connsiteX7" fmla="*/ 289507 w 627597"/>
                <a:gd name="connsiteY7" fmla="*/ 247650 h 924654"/>
                <a:gd name="connsiteX8" fmla="*/ 297671 w 627597"/>
                <a:gd name="connsiteY8" fmla="*/ 239486 h 924654"/>
                <a:gd name="connsiteX9" fmla="*/ 300393 w 627597"/>
                <a:gd name="connsiteY9" fmla="*/ 228600 h 924654"/>
                <a:gd name="connsiteX10" fmla="*/ 284064 w 627597"/>
                <a:gd name="connsiteY10" fmla="*/ 228600 h 924654"/>
                <a:gd name="connsiteX11" fmla="*/ 265014 w 627597"/>
                <a:gd name="connsiteY11" fmla="*/ 193221 h 924654"/>
                <a:gd name="connsiteX12" fmla="*/ 259571 w 627597"/>
                <a:gd name="connsiteY12" fmla="*/ 166007 h 924654"/>
                <a:gd name="connsiteX13" fmla="*/ 270457 w 627597"/>
                <a:gd name="connsiteY13" fmla="*/ 136071 h 924654"/>
                <a:gd name="connsiteX14" fmla="*/ 305835 w 627597"/>
                <a:gd name="connsiteY14" fmla="*/ 130628 h 924654"/>
                <a:gd name="connsiteX15" fmla="*/ 335771 w 627597"/>
                <a:gd name="connsiteY15" fmla="*/ 149678 h 924654"/>
                <a:gd name="connsiteX16" fmla="*/ 341214 w 627597"/>
                <a:gd name="connsiteY16" fmla="*/ 190500 h 924654"/>
                <a:gd name="connsiteX17" fmla="*/ 338493 w 627597"/>
                <a:gd name="connsiteY17" fmla="*/ 206828 h 924654"/>
                <a:gd name="connsiteX18" fmla="*/ 354821 w 627597"/>
                <a:gd name="connsiteY18" fmla="*/ 204107 h 924654"/>
                <a:gd name="connsiteX19" fmla="*/ 403807 w 627597"/>
                <a:gd name="connsiteY19" fmla="*/ 176893 h 924654"/>
                <a:gd name="connsiteX20" fmla="*/ 450071 w 627597"/>
                <a:gd name="connsiteY20" fmla="*/ 144236 h 924654"/>
                <a:gd name="connsiteX21" fmla="*/ 469121 w 627597"/>
                <a:gd name="connsiteY21" fmla="*/ 111578 h 924654"/>
                <a:gd name="connsiteX22" fmla="*/ 504500 w 627597"/>
                <a:gd name="connsiteY22" fmla="*/ 68036 h 924654"/>
                <a:gd name="connsiteX23" fmla="*/ 509943 w 627597"/>
                <a:gd name="connsiteY23" fmla="*/ 19050 h 924654"/>
                <a:gd name="connsiteX24" fmla="*/ 523550 w 627597"/>
                <a:gd name="connsiteY24" fmla="*/ 29936 h 924654"/>
                <a:gd name="connsiteX25" fmla="*/ 537157 w 627597"/>
                <a:gd name="connsiteY25" fmla="*/ 0 h 924654"/>
                <a:gd name="connsiteX26" fmla="*/ 558928 w 627597"/>
                <a:gd name="connsiteY26" fmla="*/ 0 h 924654"/>
                <a:gd name="connsiteX27" fmla="*/ 561650 w 627597"/>
                <a:gd name="connsiteY27" fmla="*/ 29936 h 924654"/>
                <a:gd name="connsiteX28" fmla="*/ 537157 w 627597"/>
                <a:gd name="connsiteY28" fmla="*/ 76200 h 924654"/>
                <a:gd name="connsiteX29" fmla="*/ 526271 w 627597"/>
                <a:gd name="connsiteY29" fmla="*/ 81643 h 924654"/>
                <a:gd name="connsiteX30" fmla="*/ 512664 w 627597"/>
                <a:gd name="connsiteY30" fmla="*/ 136071 h 924654"/>
                <a:gd name="connsiteX31" fmla="*/ 490893 w 627597"/>
                <a:gd name="connsiteY31" fmla="*/ 176893 h 924654"/>
                <a:gd name="connsiteX32" fmla="*/ 461116 w 627597"/>
                <a:gd name="connsiteY32" fmla="*/ 201406 h 924654"/>
                <a:gd name="connsiteX33" fmla="*/ 436464 w 627597"/>
                <a:gd name="connsiteY33" fmla="*/ 223157 h 924654"/>
                <a:gd name="connsiteX34" fmla="*/ 431021 w 627597"/>
                <a:gd name="connsiteY34" fmla="*/ 266700 h 924654"/>
                <a:gd name="connsiteX35" fmla="*/ 450071 w 627597"/>
                <a:gd name="connsiteY35" fmla="*/ 342900 h 924654"/>
                <a:gd name="connsiteX36" fmla="*/ 469121 w 627597"/>
                <a:gd name="connsiteY36" fmla="*/ 391886 h 924654"/>
                <a:gd name="connsiteX37" fmla="*/ 471843 w 627597"/>
                <a:gd name="connsiteY37" fmla="*/ 416378 h 924654"/>
                <a:gd name="connsiteX38" fmla="*/ 488162 w 627597"/>
                <a:gd name="connsiteY38" fmla="*/ 457200 h 924654"/>
                <a:gd name="connsiteX39" fmla="*/ 515385 w 627597"/>
                <a:gd name="connsiteY39" fmla="*/ 522514 h 924654"/>
                <a:gd name="connsiteX40" fmla="*/ 545321 w 627597"/>
                <a:gd name="connsiteY40" fmla="*/ 598714 h 924654"/>
                <a:gd name="connsiteX41" fmla="*/ 569814 w 627597"/>
                <a:gd name="connsiteY41" fmla="*/ 653143 h 924654"/>
                <a:gd name="connsiteX42" fmla="*/ 586143 w 627597"/>
                <a:gd name="connsiteY42" fmla="*/ 707571 h 924654"/>
                <a:gd name="connsiteX43" fmla="*/ 588864 w 627597"/>
                <a:gd name="connsiteY43" fmla="*/ 753836 h 924654"/>
                <a:gd name="connsiteX44" fmla="*/ 618800 w 627597"/>
                <a:gd name="connsiteY44" fmla="*/ 805543 h 924654"/>
                <a:gd name="connsiteX45" fmla="*/ 626964 w 627597"/>
                <a:gd name="connsiteY45" fmla="*/ 835478 h 924654"/>
                <a:gd name="connsiteX46" fmla="*/ 605193 w 627597"/>
                <a:gd name="connsiteY46" fmla="*/ 851807 h 924654"/>
                <a:gd name="connsiteX47" fmla="*/ 594307 w 627597"/>
                <a:gd name="connsiteY47" fmla="*/ 849086 h 924654"/>
                <a:gd name="connsiteX48" fmla="*/ 567093 w 627597"/>
                <a:gd name="connsiteY48" fmla="*/ 816428 h 924654"/>
                <a:gd name="connsiteX49" fmla="*/ 561650 w 627597"/>
                <a:gd name="connsiteY49" fmla="*/ 781050 h 924654"/>
                <a:gd name="connsiteX50" fmla="*/ 539878 w 627597"/>
                <a:gd name="connsiteY50" fmla="*/ 740228 h 924654"/>
                <a:gd name="connsiteX51" fmla="*/ 512664 w 627597"/>
                <a:gd name="connsiteY51" fmla="*/ 658586 h 924654"/>
                <a:gd name="connsiteX52" fmla="*/ 493614 w 627597"/>
                <a:gd name="connsiteY52" fmla="*/ 615043 h 924654"/>
                <a:gd name="connsiteX53" fmla="*/ 458121 w 627597"/>
                <a:gd name="connsiteY53" fmla="*/ 549240 h 924654"/>
                <a:gd name="connsiteX54" fmla="*/ 471843 w 627597"/>
                <a:gd name="connsiteY54" fmla="*/ 666750 h 924654"/>
                <a:gd name="connsiteX55" fmla="*/ 482728 w 627597"/>
                <a:gd name="connsiteY55" fmla="*/ 707571 h 924654"/>
                <a:gd name="connsiteX56" fmla="*/ 480007 w 627597"/>
                <a:gd name="connsiteY56" fmla="*/ 723900 h 924654"/>
                <a:gd name="connsiteX57" fmla="*/ 493614 w 627597"/>
                <a:gd name="connsiteY57" fmla="*/ 751114 h 924654"/>
                <a:gd name="connsiteX58" fmla="*/ 509943 w 627597"/>
                <a:gd name="connsiteY58" fmla="*/ 843643 h 924654"/>
                <a:gd name="connsiteX59" fmla="*/ 528993 w 627597"/>
                <a:gd name="connsiteY59" fmla="*/ 914400 h 924654"/>
                <a:gd name="connsiteX60" fmla="*/ 485450 w 627597"/>
                <a:gd name="connsiteY60" fmla="*/ 922564 h 924654"/>
                <a:gd name="connsiteX61" fmla="*/ 469121 w 627597"/>
                <a:gd name="connsiteY61" fmla="*/ 898071 h 924654"/>
                <a:gd name="connsiteX62" fmla="*/ 469121 w 627597"/>
                <a:gd name="connsiteY62" fmla="*/ 835478 h 924654"/>
                <a:gd name="connsiteX63" fmla="*/ 447350 w 627597"/>
                <a:gd name="connsiteY63" fmla="*/ 783771 h 924654"/>
                <a:gd name="connsiteX64" fmla="*/ 433893 w 627597"/>
                <a:gd name="connsiteY64" fmla="*/ 694035 h 924654"/>
                <a:gd name="connsiteX65" fmla="*/ 403807 w 627597"/>
                <a:gd name="connsiteY65" fmla="*/ 620486 h 924654"/>
                <a:gd name="connsiteX66" fmla="*/ 376577 w 627597"/>
                <a:gd name="connsiteY66" fmla="*/ 544284 h 924654"/>
                <a:gd name="connsiteX67" fmla="*/ 354821 w 627597"/>
                <a:gd name="connsiteY67" fmla="*/ 508907 h 924654"/>
                <a:gd name="connsiteX68" fmla="*/ 319443 w 627597"/>
                <a:gd name="connsiteY68" fmla="*/ 440871 h 924654"/>
                <a:gd name="connsiteX69" fmla="*/ 292228 w 627597"/>
                <a:gd name="connsiteY69" fmla="*/ 386443 h 924654"/>
                <a:gd name="connsiteX70" fmla="*/ 275900 w 627597"/>
                <a:gd name="connsiteY70" fmla="*/ 340178 h 924654"/>
                <a:gd name="connsiteX71" fmla="*/ 245964 w 627597"/>
                <a:gd name="connsiteY71" fmla="*/ 329293 h 924654"/>
                <a:gd name="connsiteX72" fmla="*/ 196978 w 627597"/>
                <a:gd name="connsiteY72" fmla="*/ 307521 h 924654"/>
                <a:gd name="connsiteX73" fmla="*/ 158878 w 627597"/>
                <a:gd name="connsiteY73" fmla="*/ 280307 h 924654"/>
                <a:gd name="connsiteX74" fmla="*/ 109893 w 627597"/>
                <a:gd name="connsiteY74" fmla="*/ 247650 h 924654"/>
                <a:gd name="connsiteX75" fmla="*/ 58185 w 627597"/>
                <a:gd name="connsiteY75" fmla="*/ 223157 h 924654"/>
                <a:gd name="connsiteX76" fmla="*/ 22807 w 627597"/>
                <a:gd name="connsiteY76" fmla="*/ 214993 h 924654"/>
                <a:gd name="connsiteX77" fmla="*/ 314 w 627597"/>
                <a:gd name="connsiteY77" fmla="*/ 174189 h 924654"/>
                <a:gd name="connsiteX78" fmla="*/ 39135 w 627597"/>
                <a:gd name="connsiteY78" fmla="*/ 163286 h 924654"/>
                <a:gd name="connsiteX0" fmla="*/ 39135 w 627597"/>
                <a:gd name="connsiteY0" fmla="*/ 163286 h 924654"/>
                <a:gd name="connsiteX1" fmla="*/ 79957 w 627597"/>
                <a:gd name="connsiteY1" fmla="*/ 204107 h 924654"/>
                <a:gd name="connsiteX2" fmla="*/ 150714 w 627597"/>
                <a:gd name="connsiteY2" fmla="*/ 223157 h 924654"/>
                <a:gd name="connsiteX3" fmla="*/ 164321 w 627597"/>
                <a:gd name="connsiteY3" fmla="*/ 234043 h 924654"/>
                <a:gd name="connsiteX4" fmla="*/ 186156 w 627597"/>
                <a:gd name="connsiteY4" fmla="*/ 244953 h 924654"/>
                <a:gd name="connsiteX5" fmla="*/ 235078 w 627597"/>
                <a:gd name="connsiteY5" fmla="*/ 253093 h 924654"/>
                <a:gd name="connsiteX6" fmla="*/ 267735 w 627597"/>
                <a:gd name="connsiteY6" fmla="*/ 253093 h 924654"/>
                <a:gd name="connsiteX7" fmla="*/ 289507 w 627597"/>
                <a:gd name="connsiteY7" fmla="*/ 247650 h 924654"/>
                <a:gd name="connsiteX8" fmla="*/ 297671 w 627597"/>
                <a:gd name="connsiteY8" fmla="*/ 239486 h 924654"/>
                <a:gd name="connsiteX9" fmla="*/ 300393 w 627597"/>
                <a:gd name="connsiteY9" fmla="*/ 228600 h 924654"/>
                <a:gd name="connsiteX10" fmla="*/ 284064 w 627597"/>
                <a:gd name="connsiteY10" fmla="*/ 228600 h 924654"/>
                <a:gd name="connsiteX11" fmla="*/ 265014 w 627597"/>
                <a:gd name="connsiteY11" fmla="*/ 193221 h 924654"/>
                <a:gd name="connsiteX12" fmla="*/ 259571 w 627597"/>
                <a:gd name="connsiteY12" fmla="*/ 166007 h 924654"/>
                <a:gd name="connsiteX13" fmla="*/ 270457 w 627597"/>
                <a:gd name="connsiteY13" fmla="*/ 136071 h 924654"/>
                <a:gd name="connsiteX14" fmla="*/ 305835 w 627597"/>
                <a:gd name="connsiteY14" fmla="*/ 130628 h 924654"/>
                <a:gd name="connsiteX15" fmla="*/ 335771 w 627597"/>
                <a:gd name="connsiteY15" fmla="*/ 149678 h 924654"/>
                <a:gd name="connsiteX16" fmla="*/ 341214 w 627597"/>
                <a:gd name="connsiteY16" fmla="*/ 190500 h 924654"/>
                <a:gd name="connsiteX17" fmla="*/ 338493 w 627597"/>
                <a:gd name="connsiteY17" fmla="*/ 206828 h 924654"/>
                <a:gd name="connsiteX18" fmla="*/ 354821 w 627597"/>
                <a:gd name="connsiteY18" fmla="*/ 204107 h 924654"/>
                <a:gd name="connsiteX19" fmla="*/ 400135 w 627597"/>
                <a:gd name="connsiteY19" fmla="*/ 165480 h 924654"/>
                <a:gd name="connsiteX20" fmla="*/ 450071 w 627597"/>
                <a:gd name="connsiteY20" fmla="*/ 144236 h 924654"/>
                <a:gd name="connsiteX21" fmla="*/ 469121 w 627597"/>
                <a:gd name="connsiteY21" fmla="*/ 111578 h 924654"/>
                <a:gd name="connsiteX22" fmla="*/ 504500 w 627597"/>
                <a:gd name="connsiteY22" fmla="*/ 68036 h 924654"/>
                <a:gd name="connsiteX23" fmla="*/ 509943 w 627597"/>
                <a:gd name="connsiteY23" fmla="*/ 19050 h 924654"/>
                <a:gd name="connsiteX24" fmla="*/ 523550 w 627597"/>
                <a:gd name="connsiteY24" fmla="*/ 29936 h 924654"/>
                <a:gd name="connsiteX25" fmla="*/ 537157 w 627597"/>
                <a:gd name="connsiteY25" fmla="*/ 0 h 924654"/>
                <a:gd name="connsiteX26" fmla="*/ 558928 w 627597"/>
                <a:gd name="connsiteY26" fmla="*/ 0 h 924654"/>
                <a:gd name="connsiteX27" fmla="*/ 561650 w 627597"/>
                <a:gd name="connsiteY27" fmla="*/ 29936 h 924654"/>
                <a:gd name="connsiteX28" fmla="*/ 537157 w 627597"/>
                <a:gd name="connsiteY28" fmla="*/ 76200 h 924654"/>
                <a:gd name="connsiteX29" fmla="*/ 526271 w 627597"/>
                <a:gd name="connsiteY29" fmla="*/ 81643 h 924654"/>
                <a:gd name="connsiteX30" fmla="*/ 512664 w 627597"/>
                <a:gd name="connsiteY30" fmla="*/ 136071 h 924654"/>
                <a:gd name="connsiteX31" fmla="*/ 490893 w 627597"/>
                <a:gd name="connsiteY31" fmla="*/ 176893 h 924654"/>
                <a:gd name="connsiteX32" fmla="*/ 461116 w 627597"/>
                <a:gd name="connsiteY32" fmla="*/ 201406 h 924654"/>
                <a:gd name="connsiteX33" fmla="*/ 436464 w 627597"/>
                <a:gd name="connsiteY33" fmla="*/ 223157 h 924654"/>
                <a:gd name="connsiteX34" fmla="*/ 431021 w 627597"/>
                <a:gd name="connsiteY34" fmla="*/ 266700 h 924654"/>
                <a:gd name="connsiteX35" fmla="*/ 450071 w 627597"/>
                <a:gd name="connsiteY35" fmla="*/ 342900 h 924654"/>
                <a:gd name="connsiteX36" fmla="*/ 469121 w 627597"/>
                <a:gd name="connsiteY36" fmla="*/ 391886 h 924654"/>
                <a:gd name="connsiteX37" fmla="*/ 471843 w 627597"/>
                <a:gd name="connsiteY37" fmla="*/ 416378 h 924654"/>
                <a:gd name="connsiteX38" fmla="*/ 488162 w 627597"/>
                <a:gd name="connsiteY38" fmla="*/ 457200 h 924654"/>
                <a:gd name="connsiteX39" fmla="*/ 515385 w 627597"/>
                <a:gd name="connsiteY39" fmla="*/ 522514 h 924654"/>
                <a:gd name="connsiteX40" fmla="*/ 545321 w 627597"/>
                <a:gd name="connsiteY40" fmla="*/ 598714 h 924654"/>
                <a:gd name="connsiteX41" fmla="*/ 569814 w 627597"/>
                <a:gd name="connsiteY41" fmla="*/ 653143 h 924654"/>
                <a:gd name="connsiteX42" fmla="*/ 586143 w 627597"/>
                <a:gd name="connsiteY42" fmla="*/ 707571 h 924654"/>
                <a:gd name="connsiteX43" fmla="*/ 588864 w 627597"/>
                <a:gd name="connsiteY43" fmla="*/ 753836 h 924654"/>
                <a:gd name="connsiteX44" fmla="*/ 618800 w 627597"/>
                <a:gd name="connsiteY44" fmla="*/ 805543 h 924654"/>
                <a:gd name="connsiteX45" fmla="*/ 626964 w 627597"/>
                <a:gd name="connsiteY45" fmla="*/ 835478 h 924654"/>
                <a:gd name="connsiteX46" fmla="*/ 605193 w 627597"/>
                <a:gd name="connsiteY46" fmla="*/ 851807 h 924654"/>
                <a:gd name="connsiteX47" fmla="*/ 594307 w 627597"/>
                <a:gd name="connsiteY47" fmla="*/ 849086 h 924654"/>
                <a:gd name="connsiteX48" fmla="*/ 567093 w 627597"/>
                <a:gd name="connsiteY48" fmla="*/ 816428 h 924654"/>
                <a:gd name="connsiteX49" fmla="*/ 561650 w 627597"/>
                <a:gd name="connsiteY49" fmla="*/ 781050 h 924654"/>
                <a:gd name="connsiteX50" fmla="*/ 539878 w 627597"/>
                <a:gd name="connsiteY50" fmla="*/ 740228 h 924654"/>
                <a:gd name="connsiteX51" fmla="*/ 512664 w 627597"/>
                <a:gd name="connsiteY51" fmla="*/ 658586 h 924654"/>
                <a:gd name="connsiteX52" fmla="*/ 493614 w 627597"/>
                <a:gd name="connsiteY52" fmla="*/ 615043 h 924654"/>
                <a:gd name="connsiteX53" fmla="*/ 458121 w 627597"/>
                <a:gd name="connsiteY53" fmla="*/ 549240 h 924654"/>
                <a:gd name="connsiteX54" fmla="*/ 471843 w 627597"/>
                <a:gd name="connsiteY54" fmla="*/ 666750 h 924654"/>
                <a:gd name="connsiteX55" fmla="*/ 482728 w 627597"/>
                <a:gd name="connsiteY55" fmla="*/ 707571 h 924654"/>
                <a:gd name="connsiteX56" fmla="*/ 480007 w 627597"/>
                <a:gd name="connsiteY56" fmla="*/ 723900 h 924654"/>
                <a:gd name="connsiteX57" fmla="*/ 493614 w 627597"/>
                <a:gd name="connsiteY57" fmla="*/ 751114 h 924654"/>
                <a:gd name="connsiteX58" fmla="*/ 509943 w 627597"/>
                <a:gd name="connsiteY58" fmla="*/ 843643 h 924654"/>
                <a:gd name="connsiteX59" fmla="*/ 528993 w 627597"/>
                <a:gd name="connsiteY59" fmla="*/ 914400 h 924654"/>
                <a:gd name="connsiteX60" fmla="*/ 485450 w 627597"/>
                <a:gd name="connsiteY60" fmla="*/ 922564 h 924654"/>
                <a:gd name="connsiteX61" fmla="*/ 469121 w 627597"/>
                <a:gd name="connsiteY61" fmla="*/ 898071 h 924654"/>
                <a:gd name="connsiteX62" fmla="*/ 469121 w 627597"/>
                <a:gd name="connsiteY62" fmla="*/ 835478 h 924654"/>
                <a:gd name="connsiteX63" fmla="*/ 447350 w 627597"/>
                <a:gd name="connsiteY63" fmla="*/ 783771 h 924654"/>
                <a:gd name="connsiteX64" fmla="*/ 433893 w 627597"/>
                <a:gd name="connsiteY64" fmla="*/ 694035 h 924654"/>
                <a:gd name="connsiteX65" fmla="*/ 403807 w 627597"/>
                <a:gd name="connsiteY65" fmla="*/ 620486 h 924654"/>
                <a:gd name="connsiteX66" fmla="*/ 376577 w 627597"/>
                <a:gd name="connsiteY66" fmla="*/ 544284 h 924654"/>
                <a:gd name="connsiteX67" fmla="*/ 354821 w 627597"/>
                <a:gd name="connsiteY67" fmla="*/ 508907 h 924654"/>
                <a:gd name="connsiteX68" fmla="*/ 319443 w 627597"/>
                <a:gd name="connsiteY68" fmla="*/ 440871 h 924654"/>
                <a:gd name="connsiteX69" fmla="*/ 292228 w 627597"/>
                <a:gd name="connsiteY69" fmla="*/ 386443 h 924654"/>
                <a:gd name="connsiteX70" fmla="*/ 275900 w 627597"/>
                <a:gd name="connsiteY70" fmla="*/ 340178 h 924654"/>
                <a:gd name="connsiteX71" fmla="*/ 245964 w 627597"/>
                <a:gd name="connsiteY71" fmla="*/ 329293 h 924654"/>
                <a:gd name="connsiteX72" fmla="*/ 196978 w 627597"/>
                <a:gd name="connsiteY72" fmla="*/ 307521 h 924654"/>
                <a:gd name="connsiteX73" fmla="*/ 158878 w 627597"/>
                <a:gd name="connsiteY73" fmla="*/ 280307 h 924654"/>
                <a:gd name="connsiteX74" fmla="*/ 109893 w 627597"/>
                <a:gd name="connsiteY74" fmla="*/ 247650 h 924654"/>
                <a:gd name="connsiteX75" fmla="*/ 58185 w 627597"/>
                <a:gd name="connsiteY75" fmla="*/ 223157 h 924654"/>
                <a:gd name="connsiteX76" fmla="*/ 22807 w 627597"/>
                <a:gd name="connsiteY76" fmla="*/ 214993 h 924654"/>
                <a:gd name="connsiteX77" fmla="*/ 314 w 627597"/>
                <a:gd name="connsiteY77" fmla="*/ 174189 h 924654"/>
                <a:gd name="connsiteX78" fmla="*/ 39135 w 627597"/>
                <a:gd name="connsiteY78" fmla="*/ 163286 h 92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7597" h="924654">
                  <a:moveTo>
                    <a:pt x="39135" y="163286"/>
                  </a:moveTo>
                  <a:cubicBezTo>
                    <a:pt x="52409" y="168272"/>
                    <a:pt x="61361" y="194129"/>
                    <a:pt x="79957" y="204107"/>
                  </a:cubicBezTo>
                  <a:cubicBezTo>
                    <a:pt x="98553" y="214085"/>
                    <a:pt x="136653" y="218168"/>
                    <a:pt x="150714" y="223157"/>
                  </a:cubicBezTo>
                  <a:cubicBezTo>
                    <a:pt x="164775" y="228146"/>
                    <a:pt x="158414" y="230410"/>
                    <a:pt x="164321" y="234043"/>
                  </a:cubicBezTo>
                  <a:cubicBezTo>
                    <a:pt x="170228" y="237676"/>
                    <a:pt x="174363" y="241778"/>
                    <a:pt x="186156" y="244953"/>
                  </a:cubicBezTo>
                  <a:cubicBezTo>
                    <a:pt x="197949" y="248128"/>
                    <a:pt x="221482" y="251736"/>
                    <a:pt x="235078" y="253093"/>
                  </a:cubicBezTo>
                  <a:cubicBezTo>
                    <a:pt x="248675" y="254450"/>
                    <a:pt x="258664" y="254000"/>
                    <a:pt x="267735" y="253093"/>
                  </a:cubicBezTo>
                  <a:cubicBezTo>
                    <a:pt x="276807" y="252186"/>
                    <a:pt x="284518" y="249918"/>
                    <a:pt x="289507" y="247650"/>
                  </a:cubicBezTo>
                  <a:cubicBezTo>
                    <a:pt x="294496" y="245382"/>
                    <a:pt x="295857" y="242661"/>
                    <a:pt x="297671" y="239486"/>
                  </a:cubicBezTo>
                  <a:cubicBezTo>
                    <a:pt x="299485" y="236311"/>
                    <a:pt x="302661" y="230414"/>
                    <a:pt x="300393" y="228600"/>
                  </a:cubicBezTo>
                  <a:cubicBezTo>
                    <a:pt x="298125" y="226786"/>
                    <a:pt x="289960" y="234496"/>
                    <a:pt x="284064" y="228600"/>
                  </a:cubicBezTo>
                  <a:cubicBezTo>
                    <a:pt x="278168" y="222704"/>
                    <a:pt x="269096" y="203653"/>
                    <a:pt x="265014" y="193221"/>
                  </a:cubicBezTo>
                  <a:cubicBezTo>
                    <a:pt x="260932" y="182789"/>
                    <a:pt x="258664" y="175532"/>
                    <a:pt x="259571" y="166007"/>
                  </a:cubicBezTo>
                  <a:cubicBezTo>
                    <a:pt x="260478" y="156482"/>
                    <a:pt x="262746" y="141967"/>
                    <a:pt x="270457" y="136071"/>
                  </a:cubicBezTo>
                  <a:cubicBezTo>
                    <a:pt x="278168" y="130175"/>
                    <a:pt x="294949" y="128360"/>
                    <a:pt x="305835" y="130628"/>
                  </a:cubicBezTo>
                  <a:cubicBezTo>
                    <a:pt x="316721" y="132896"/>
                    <a:pt x="329875" y="139699"/>
                    <a:pt x="335771" y="149678"/>
                  </a:cubicBezTo>
                  <a:cubicBezTo>
                    <a:pt x="341667" y="159657"/>
                    <a:pt x="340760" y="180975"/>
                    <a:pt x="341214" y="190500"/>
                  </a:cubicBezTo>
                  <a:cubicBezTo>
                    <a:pt x="341668" y="200025"/>
                    <a:pt x="336225" y="204560"/>
                    <a:pt x="338493" y="206828"/>
                  </a:cubicBezTo>
                  <a:cubicBezTo>
                    <a:pt x="340761" y="209096"/>
                    <a:pt x="344547" y="210998"/>
                    <a:pt x="354821" y="204107"/>
                  </a:cubicBezTo>
                  <a:cubicBezTo>
                    <a:pt x="365095" y="197216"/>
                    <a:pt x="384260" y="175459"/>
                    <a:pt x="400135" y="165480"/>
                  </a:cubicBezTo>
                  <a:cubicBezTo>
                    <a:pt x="416010" y="155502"/>
                    <a:pt x="438573" y="153220"/>
                    <a:pt x="450071" y="144236"/>
                  </a:cubicBezTo>
                  <a:cubicBezTo>
                    <a:pt x="461569" y="135252"/>
                    <a:pt x="460050" y="124278"/>
                    <a:pt x="469121" y="111578"/>
                  </a:cubicBezTo>
                  <a:cubicBezTo>
                    <a:pt x="478192" y="98878"/>
                    <a:pt x="497696" y="83457"/>
                    <a:pt x="504500" y="68036"/>
                  </a:cubicBezTo>
                  <a:cubicBezTo>
                    <a:pt x="511304" y="52615"/>
                    <a:pt x="506768" y="25400"/>
                    <a:pt x="509943" y="19050"/>
                  </a:cubicBezTo>
                  <a:cubicBezTo>
                    <a:pt x="513118" y="12700"/>
                    <a:pt x="519014" y="33111"/>
                    <a:pt x="523550" y="29936"/>
                  </a:cubicBezTo>
                  <a:cubicBezTo>
                    <a:pt x="528086" y="26761"/>
                    <a:pt x="531261" y="4989"/>
                    <a:pt x="537157" y="0"/>
                  </a:cubicBezTo>
                  <a:cubicBezTo>
                    <a:pt x="543053" y="-4989"/>
                    <a:pt x="554846" y="-4989"/>
                    <a:pt x="558928" y="0"/>
                  </a:cubicBezTo>
                  <a:cubicBezTo>
                    <a:pt x="563010" y="4989"/>
                    <a:pt x="565279" y="17236"/>
                    <a:pt x="561650" y="29936"/>
                  </a:cubicBezTo>
                  <a:cubicBezTo>
                    <a:pt x="558022" y="42636"/>
                    <a:pt x="543054" y="67582"/>
                    <a:pt x="537157" y="76200"/>
                  </a:cubicBezTo>
                  <a:cubicBezTo>
                    <a:pt x="531261" y="84818"/>
                    <a:pt x="530353" y="71665"/>
                    <a:pt x="526271" y="81643"/>
                  </a:cubicBezTo>
                  <a:cubicBezTo>
                    <a:pt x="522189" y="91621"/>
                    <a:pt x="518560" y="120196"/>
                    <a:pt x="512664" y="136071"/>
                  </a:cubicBezTo>
                  <a:cubicBezTo>
                    <a:pt x="506768" y="151946"/>
                    <a:pt x="499484" y="166004"/>
                    <a:pt x="490893" y="176893"/>
                  </a:cubicBezTo>
                  <a:cubicBezTo>
                    <a:pt x="482302" y="187782"/>
                    <a:pt x="470187" y="193695"/>
                    <a:pt x="461116" y="201406"/>
                  </a:cubicBezTo>
                  <a:cubicBezTo>
                    <a:pt x="452045" y="209117"/>
                    <a:pt x="441480" y="212275"/>
                    <a:pt x="436464" y="223157"/>
                  </a:cubicBezTo>
                  <a:cubicBezTo>
                    <a:pt x="431448" y="234039"/>
                    <a:pt x="428753" y="246743"/>
                    <a:pt x="431021" y="266700"/>
                  </a:cubicBezTo>
                  <a:cubicBezTo>
                    <a:pt x="433289" y="286657"/>
                    <a:pt x="443721" y="322036"/>
                    <a:pt x="450071" y="342900"/>
                  </a:cubicBezTo>
                  <a:cubicBezTo>
                    <a:pt x="456421" y="363764"/>
                    <a:pt x="465492" y="379640"/>
                    <a:pt x="469121" y="391886"/>
                  </a:cubicBezTo>
                  <a:cubicBezTo>
                    <a:pt x="472750" y="404132"/>
                    <a:pt x="468670" y="405492"/>
                    <a:pt x="471843" y="416378"/>
                  </a:cubicBezTo>
                  <a:cubicBezTo>
                    <a:pt x="475016" y="427264"/>
                    <a:pt x="480905" y="439511"/>
                    <a:pt x="488162" y="457200"/>
                  </a:cubicBezTo>
                  <a:cubicBezTo>
                    <a:pt x="495419" y="474889"/>
                    <a:pt x="505859" y="498928"/>
                    <a:pt x="515385" y="522514"/>
                  </a:cubicBezTo>
                  <a:cubicBezTo>
                    <a:pt x="524912" y="546100"/>
                    <a:pt x="536250" y="576943"/>
                    <a:pt x="545321" y="598714"/>
                  </a:cubicBezTo>
                  <a:cubicBezTo>
                    <a:pt x="554393" y="620486"/>
                    <a:pt x="563010" y="635000"/>
                    <a:pt x="569814" y="653143"/>
                  </a:cubicBezTo>
                  <a:cubicBezTo>
                    <a:pt x="576618" y="671286"/>
                    <a:pt x="582968" y="690789"/>
                    <a:pt x="586143" y="707571"/>
                  </a:cubicBezTo>
                  <a:cubicBezTo>
                    <a:pt x="589318" y="724353"/>
                    <a:pt x="583421" y="737507"/>
                    <a:pt x="588864" y="753836"/>
                  </a:cubicBezTo>
                  <a:cubicBezTo>
                    <a:pt x="594307" y="770165"/>
                    <a:pt x="612450" y="791936"/>
                    <a:pt x="618800" y="805543"/>
                  </a:cubicBezTo>
                  <a:cubicBezTo>
                    <a:pt x="625150" y="819150"/>
                    <a:pt x="629232" y="827767"/>
                    <a:pt x="626964" y="835478"/>
                  </a:cubicBezTo>
                  <a:cubicBezTo>
                    <a:pt x="624696" y="843189"/>
                    <a:pt x="610636" y="849539"/>
                    <a:pt x="605193" y="851807"/>
                  </a:cubicBezTo>
                  <a:cubicBezTo>
                    <a:pt x="599750" y="854075"/>
                    <a:pt x="600657" y="854983"/>
                    <a:pt x="594307" y="849086"/>
                  </a:cubicBezTo>
                  <a:cubicBezTo>
                    <a:pt x="587957" y="843189"/>
                    <a:pt x="572536" y="827767"/>
                    <a:pt x="567093" y="816428"/>
                  </a:cubicBezTo>
                  <a:cubicBezTo>
                    <a:pt x="561650" y="805089"/>
                    <a:pt x="566186" y="793750"/>
                    <a:pt x="561650" y="781050"/>
                  </a:cubicBezTo>
                  <a:cubicBezTo>
                    <a:pt x="557114" y="768350"/>
                    <a:pt x="548042" y="760639"/>
                    <a:pt x="539878" y="740228"/>
                  </a:cubicBezTo>
                  <a:cubicBezTo>
                    <a:pt x="531714" y="719817"/>
                    <a:pt x="520375" y="679450"/>
                    <a:pt x="512664" y="658586"/>
                  </a:cubicBezTo>
                  <a:cubicBezTo>
                    <a:pt x="504953" y="637722"/>
                    <a:pt x="502704" y="633267"/>
                    <a:pt x="493614" y="615043"/>
                  </a:cubicBezTo>
                  <a:cubicBezTo>
                    <a:pt x="484524" y="596819"/>
                    <a:pt x="461749" y="540622"/>
                    <a:pt x="458121" y="549240"/>
                  </a:cubicBezTo>
                  <a:cubicBezTo>
                    <a:pt x="454493" y="557858"/>
                    <a:pt x="467742" y="640362"/>
                    <a:pt x="471843" y="666750"/>
                  </a:cubicBezTo>
                  <a:cubicBezTo>
                    <a:pt x="475944" y="693138"/>
                    <a:pt x="481367" y="698046"/>
                    <a:pt x="482728" y="707571"/>
                  </a:cubicBezTo>
                  <a:cubicBezTo>
                    <a:pt x="484089" y="717096"/>
                    <a:pt x="478193" y="716643"/>
                    <a:pt x="480007" y="723900"/>
                  </a:cubicBezTo>
                  <a:cubicBezTo>
                    <a:pt x="481821" y="731157"/>
                    <a:pt x="488625" y="731157"/>
                    <a:pt x="493614" y="751114"/>
                  </a:cubicBezTo>
                  <a:cubicBezTo>
                    <a:pt x="498603" y="771071"/>
                    <a:pt x="504047" y="816429"/>
                    <a:pt x="509943" y="843643"/>
                  </a:cubicBezTo>
                  <a:cubicBezTo>
                    <a:pt x="515840" y="870857"/>
                    <a:pt x="533075" y="901247"/>
                    <a:pt x="528993" y="914400"/>
                  </a:cubicBezTo>
                  <a:cubicBezTo>
                    <a:pt x="524911" y="927554"/>
                    <a:pt x="495429" y="925286"/>
                    <a:pt x="485450" y="922564"/>
                  </a:cubicBezTo>
                  <a:cubicBezTo>
                    <a:pt x="475471" y="919842"/>
                    <a:pt x="471842" y="912585"/>
                    <a:pt x="469121" y="898071"/>
                  </a:cubicBezTo>
                  <a:cubicBezTo>
                    <a:pt x="466400" y="883557"/>
                    <a:pt x="472749" y="854528"/>
                    <a:pt x="469121" y="835478"/>
                  </a:cubicBezTo>
                  <a:cubicBezTo>
                    <a:pt x="465493" y="816428"/>
                    <a:pt x="453221" y="807345"/>
                    <a:pt x="447350" y="783771"/>
                  </a:cubicBezTo>
                  <a:cubicBezTo>
                    <a:pt x="441479" y="760197"/>
                    <a:pt x="441150" y="721249"/>
                    <a:pt x="433893" y="694035"/>
                  </a:cubicBezTo>
                  <a:cubicBezTo>
                    <a:pt x="426636" y="666821"/>
                    <a:pt x="413360" y="645445"/>
                    <a:pt x="403807" y="620486"/>
                  </a:cubicBezTo>
                  <a:cubicBezTo>
                    <a:pt x="394254" y="595528"/>
                    <a:pt x="384741" y="562881"/>
                    <a:pt x="376577" y="544284"/>
                  </a:cubicBezTo>
                  <a:cubicBezTo>
                    <a:pt x="368413" y="525688"/>
                    <a:pt x="364343" y="526142"/>
                    <a:pt x="354821" y="508907"/>
                  </a:cubicBezTo>
                  <a:cubicBezTo>
                    <a:pt x="345299" y="491672"/>
                    <a:pt x="329875" y="461282"/>
                    <a:pt x="319443" y="440871"/>
                  </a:cubicBezTo>
                  <a:cubicBezTo>
                    <a:pt x="309011" y="420460"/>
                    <a:pt x="299485" y="403225"/>
                    <a:pt x="292228" y="386443"/>
                  </a:cubicBezTo>
                  <a:cubicBezTo>
                    <a:pt x="284971" y="369661"/>
                    <a:pt x="283611" y="349703"/>
                    <a:pt x="275900" y="340178"/>
                  </a:cubicBezTo>
                  <a:cubicBezTo>
                    <a:pt x="268189" y="330653"/>
                    <a:pt x="259118" y="334736"/>
                    <a:pt x="245964" y="329293"/>
                  </a:cubicBezTo>
                  <a:cubicBezTo>
                    <a:pt x="232810" y="323850"/>
                    <a:pt x="211492" y="315685"/>
                    <a:pt x="196978" y="307521"/>
                  </a:cubicBezTo>
                  <a:cubicBezTo>
                    <a:pt x="182464" y="299357"/>
                    <a:pt x="173392" y="290286"/>
                    <a:pt x="158878" y="280307"/>
                  </a:cubicBezTo>
                  <a:cubicBezTo>
                    <a:pt x="144364" y="270329"/>
                    <a:pt x="126675" y="257175"/>
                    <a:pt x="109893" y="247650"/>
                  </a:cubicBezTo>
                  <a:cubicBezTo>
                    <a:pt x="93111" y="238125"/>
                    <a:pt x="72699" y="228600"/>
                    <a:pt x="58185" y="223157"/>
                  </a:cubicBezTo>
                  <a:cubicBezTo>
                    <a:pt x="43671" y="217714"/>
                    <a:pt x="32452" y="223154"/>
                    <a:pt x="22807" y="214993"/>
                  </a:cubicBezTo>
                  <a:cubicBezTo>
                    <a:pt x="13162" y="206832"/>
                    <a:pt x="-2407" y="182807"/>
                    <a:pt x="314" y="174189"/>
                  </a:cubicBezTo>
                  <a:cubicBezTo>
                    <a:pt x="3035" y="165571"/>
                    <a:pt x="25861" y="158300"/>
                    <a:pt x="39135" y="163286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63" name="Dowolny kształt 62"/>
            <p:cNvSpPr/>
            <p:nvPr/>
          </p:nvSpPr>
          <p:spPr>
            <a:xfrm>
              <a:off x="5388575" y="1182300"/>
              <a:ext cx="53340" cy="142875"/>
            </a:xfrm>
            <a:custGeom>
              <a:avLst/>
              <a:gdLst>
                <a:gd name="connsiteX0" fmla="*/ 32445 w 53807"/>
                <a:gd name="connsiteY0" fmla="*/ 25 h 135402"/>
                <a:gd name="connsiteX1" fmla="*/ 26730 w 53807"/>
                <a:gd name="connsiteY1" fmla="*/ 64795 h 135402"/>
                <a:gd name="connsiteX2" fmla="*/ 13395 w 53807"/>
                <a:gd name="connsiteY2" fmla="*/ 97180 h 135402"/>
                <a:gd name="connsiteX3" fmla="*/ 60 w 53807"/>
                <a:gd name="connsiteY3" fmla="*/ 116230 h 135402"/>
                <a:gd name="connsiteX4" fmla="*/ 9585 w 53807"/>
                <a:gd name="connsiteY4" fmla="*/ 135280 h 135402"/>
                <a:gd name="connsiteX5" fmla="*/ 34350 w 53807"/>
                <a:gd name="connsiteY5" fmla="*/ 106705 h 135402"/>
                <a:gd name="connsiteX6" fmla="*/ 53400 w 53807"/>
                <a:gd name="connsiteY6" fmla="*/ 57175 h 135402"/>
                <a:gd name="connsiteX7" fmla="*/ 32445 w 53807"/>
                <a:gd name="connsiteY7" fmla="*/ 25 h 135402"/>
                <a:gd name="connsiteX0" fmla="*/ 32566 w 53928"/>
                <a:gd name="connsiteY0" fmla="*/ 25 h 142994"/>
                <a:gd name="connsiteX1" fmla="*/ 26851 w 53928"/>
                <a:gd name="connsiteY1" fmla="*/ 64795 h 142994"/>
                <a:gd name="connsiteX2" fmla="*/ 13516 w 53928"/>
                <a:gd name="connsiteY2" fmla="*/ 97180 h 142994"/>
                <a:gd name="connsiteX3" fmla="*/ 181 w 53928"/>
                <a:gd name="connsiteY3" fmla="*/ 116230 h 142994"/>
                <a:gd name="connsiteX4" fmla="*/ 7785 w 53928"/>
                <a:gd name="connsiteY4" fmla="*/ 142908 h 142994"/>
                <a:gd name="connsiteX5" fmla="*/ 34471 w 53928"/>
                <a:gd name="connsiteY5" fmla="*/ 106705 h 142994"/>
                <a:gd name="connsiteX6" fmla="*/ 53521 w 53928"/>
                <a:gd name="connsiteY6" fmla="*/ 57175 h 142994"/>
                <a:gd name="connsiteX7" fmla="*/ 32566 w 53928"/>
                <a:gd name="connsiteY7" fmla="*/ 25 h 14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28" h="142994">
                  <a:moveTo>
                    <a:pt x="32566" y="25"/>
                  </a:moveTo>
                  <a:cubicBezTo>
                    <a:pt x="28121" y="1295"/>
                    <a:pt x="30026" y="48603"/>
                    <a:pt x="26851" y="64795"/>
                  </a:cubicBezTo>
                  <a:cubicBezTo>
                    <a:pt x="23676" y="80987"/>
                    <a:pt x="17961" y="88608"/>
                    <a:pt x="13516" y="97180"/>
                  </a:cubicBezTo>
                  <a:cubicBezTo>
                    <a:pt x="9071" y="105752"/>
                    <a:pt x="1136" y="108609"/>
                    <a:pt x="181" y="116230"/>
                  </a:cubicBezTo>
                  <a:cubicBezTo>
                    <a:pt x="-774" y="123851"/>
                    <a:pt x="2070" y="144496"/>
                    <a:pt x="7785" y="142908"/>
                  </a:cubicBezTo>
                  <a:cubicBezTo>
                    <a:pt x="13500" y="141321"/>
                    <a:pt x="27169" y="119722"/>
                    <a:pt x="34471" y="106705"/>
                  </a:cubicBezTo>
                  <a:cubicBezTo>
                    <a:pt x="41773" y="93688"/>
                    <a:pt x="50029" y="69557"/>
                    <a:pt x="53521" y="57175"/>
                  </a:cubicBezTo>
                  <a:cubicBezTo>
                    <a:pt x="57013" y="44793"/>
                    <a:pt x="37011" y="-1245"/>
                    <a:pt x="32566" y="25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64" name="Dowolny kształt 63"/>
            <p:cNvSpPr/>
            <p:nvPr/>
          </p:nvSpPr>
          <p:spPr>
            <a:xfrm>
              <a:off x="5278921" y="1224257"/>
              <a:ext cx="119380" cy="99695"/>
            </a:xfrm>
            <a:custGeom>
              <a:avLst/>
              <a:gdLst>
                <a:gd name="connsiteX0" fmla="*/ 22 w 118534"/>
                <a:gd name="connsiteY0" fmla="*/ 370 h 100195"/>
                <a:gd name="connsiteX1" fmla="*/ 43837 w 118534"/>
                <a:gd name="connsiteY1" fmla="*/ 44185 h 100195"/>
                <a:gd name="connsiteX2" fmla="*/ 95272 w 118534"/>
                <a:gd name="connsiteY2" fmla="*/ 68950 h 100195"/>
                <a:gd name="connsiteX3" fmla="*/ 106702 w 118534"/>
                <a:gd name="connsiteY3" fmla="*/ 74665 h 100195"/>
                <a:gd name="connsiteX4" fmla="*/ 118132 w 118534"/>
                <a:gd name="connsiteY4" fmla="*/ 99430 h 100195"/>
                <a:gd name="connsiteX5" fmla="*/ 91462 w 118534"/>
                <a:gd name="connsiteY5" fmla="*/ 91810 h 100195"/>
                <a:gd name="connsiteX6" fmla="*/ 49552 w 118534"/>
                <a:gd name="connsiteY6" fmla="*/ 70855 h 100195"/>
                <a:gd name="connsiteX7" fmla="*/ 22 w 118534"/>
                <a:gd name="connsiteY7" fmla="*/ 370 h 100195"/>
                <a:gd name="connsiteX0" fmla="*/ 880 w 119392"/>
                <a:gd name="connsiteY0" fmla="*/ 20 h 99845"/>
                <a:gd name="connsiteX1" fmla="*/ 44695 w 119392"/>
                <a:gd name="connsiteY1" fmla="*/ 43835 h 99845"/>
                <a:gd name="connsiteX2" fmla="*/ 96130 w 119392"/>
                <a:gd name="connsiteY2" fmla="*/ 68600 h 99845"/>
                <a:gd name="connsiteX3" fmla="*/ 107560 w 119392"/>
                <a:gd name="connsiteY3" fmla="*/ 74315 h 99845"/>
                <a:gd name="connsiteX4" fmla="*/ 118990 w 119392"/>
                <a:gd name="connsiteY4" fmla="*/ 99080 h 99845"/>
                <a:gd name="connsiteX5" fmla="*/ 92320 w 119392"/>
                <a:gd name="connsiteY5" fmla="*/ 91460 h 99845"/>
                <a:gd name="connsiteX6" fmla="*/ 50410 w 119392"/>
                <a:gd name="connsiteY6" fmla="*/ 70505 h 99845"/>
                <a:gd name="connsiteX7" fmla="*/ 18065 w 119392"/>
                <a:gd name="connsiteY7" fmla="*/ 49428 h 99845"/>
                <a:gd name="connsiteX8" fmla="*/ 880 w 119392"/>
                <a:gd name="connsiteY8" fmla="*/ 20 h 9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392" h="99845">
                  <a:moveTo>
                    <a:pt x="880" y="20"/>
                  </a:moveTo>
                  <a:cubicBezTo>
                    <a:pt x="5318" y="-912"/>
                    <a:pt x="28820" y="32405"/>
                    <a:pt x="44695" y="43835"/>
                  </a:cubicBezTo>
                  <a:cubicBezTo>
                    <a:pt x="60570" y="55265"/>
                    <a:pt x="85653" y="63520"/>
                    <a:pt x="96130" y="68600"/>
                  </a:cubicBezTo>
                  <a:cubicBezTo>
                    <a:pt x="106607" y="73680"/>
                    <a:pt x="103750" y="69235"/>
                    <a:pt x="107560" y="74315"/>
                  </a:cubicBezTo>
                  <a:cubicBezTo>
                    <a:pt x="111370" y="79395"/>
                    <a:pt x="121530" y="96223"/>
                    <a:pt x="118990" y="99080"/>
                  </a:cubicBezTo>
                  <a:cubicBezTo>
                    <a:pt x="116450" y="101937"/>
                    <a:pt x="103750" y="96222"/>
                    <a:pt x="92320" y="91460"/>
                  </a:cubicBezTo>
                  <a:cubicBezTo>
                    <a:pt x="80890" y="86698"/>
                    <a:pt x="62786" y="77510"/>
                    <a:pt x="50410" y="70505"/>
                  </a:cubicBezTo>
                  <a:cubicBezTo>
                    <a:pt x="38034" y="63500"/>
                    <a:pt x="26320" y="61176"/>
                    <a:pt x="18065" y="49428"/>
                  </a:cubicBezTo>
                  <a:cubicBezTo>
                    <a:pt x="9810" y="37681"/>
                    <a:pt x="-3558" y="952"/>
                    <a:pt x="880" y="2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65" name="Dowolny kształt 64"/>
            <p:cNvSpPr/>
            <p:nvPr/>
          </p:nvSpPr>
          <p:spPr>
            <a:xfrm>
              <a:off x="5291955" y="967082"/>
              <a:ext cx="142132" cy="256017"/>
            </a:xfrm>
            <a:custGeom>
              <a:avLst/>
              <a:gdLst>
                <a:gd name="connsiteX0" fmla="*/ 16319 w 142056"/>
                <a:gd name="connsiteY0" fmla="*/ 1 h 256013"/>
                <a:gd name="connsiteX1" fmla="*/ 14414 w 142056"/>
                <a:gd name="connsiteY1" fmla="*/ 70486 h 256013"/>
                <a:gd name="connsiteX2" fmla="*/ 37274 w 142056"/>
                <a:gd name="connsiteY2" fmla="*/ 102871 h 256013"/>
                <a:gd name="connsiteX3" fmla="*/ 69659 w 142056"/>
                <a:gd name="connsiteY3" fmla="*/ 158116 h 256013"/>
                <a:gd name="connsiteX4" fmla="*/ 121094 w 142056"/>
                <a:gd name="connsiteY4" fmla="*/ 220981 h 256013"/>
                <a:gd name="connsiteX5" fmla="*/ 142049 w 142056"/>
                <a:gd name="connsiteY5" fmla="*/ 251461 h 256013"/>
                <a:gd name="connsiteX6" fmla="*/ 119189 w 142056"/>
                <a:gd name="connsiteY6" fmla="*/ 251461 h 256013"/>
                <a:gd name="connsiteX7" fmla="*/ 84899 w 142056"/>
                <a:gd name="connsiteY7" fmla="*/ 209551 h 256013"/>
                <a:gd name="connsiteX8" fmla="*/ 25844 w 142056"/>
                <a:gd name="connsiteY8" fmla="*/ 133351 h 256013"/>
                <a:gd name="connsiteX9" fmla="*/ 1079 w 142056"/>
                <a:gd name="connsiteY9" fmla="*/ 72391 h 256013"/>
                <a:gd name="connsiteX10" fmla="*/ 16319 w 142056"/>
                <a:gd name="connsiteY10" fmla="*/ 1 h 256013"/>
                <a:gd name="connsiteX0" fmla="*/ 16395 w 142132"/>
                <a:gd name="connsiteY0" fmla="*/ 5 h 256017"/>
                <a:gd name="connsiteX1" fmla="*/ 24045 w 142132"/>
                <a:gd name="connsiteY1" fmla="*/ 68584 h 256017"/>
                <a:gd name="connsiteX2" fmla="*/ 37350 w 142132"/>
                <a:gd name="connsiteY2" fmla="*/ 102875 h 256017"/>
                <a:gd name="connsiteX3" fmla="*/ 69735 w 142132"/>
                <a:gd name="connsiteY3" fmla="*/ 158120 h 256017"/>
                <a:gd name="connsiteX4" fmla="*/ 121170 w 142132"/>
                <a:gd name="connsiteY4" fmla="*/ 220985 h 256017"/>
                <a:gd name="connsiteX5" fmla="*/ 142125 w 142132"/>
                <a:gd name="connsiteY5" fmla="*/ 251465 h 256017"/>
                <a:gd name="connsiteX6" fmla="*/ 119265 w 142132"/>
                <a:gd name="connsiteY6" fmla="*/ 251465 h 256017"/>
                <a:gd name="connsiteX7" fmla="*/ 84975 w 142132"/>
                <a:gd name="connsiteY7" fmla="*/ 209555 h 256017"/>
                <a:gd name="connsiteX8" fmla="*/ 25920 w 142132"/>
                <a:gd name="connsiteY8" fmla="*/ 133355 h 256017"/>
                <a:gd name="connsiteX9" fmla="*/ 1155 w 142132"/>
                <a:gd name="connsiteY9" fmla="*/ 72395 h 256017"/>
                <a:gd name="connsiteX10" fmla="*/ 16395 w 142132"/>
                <a:gd name="connsiteY10" fmla="*/ 5 h 2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132" h="256017">
                  <a:moveTo>
                    <a:pt x="16395" y="5"/>
                  </a:moveTo>
                  <a:cubicBezTo>
                    <a:pt x="20210" y="-630"/>
                    <a:pt x="20553" y="51439"/>
                    <a:pt x="24045" y="68584"/>
                  </a:cubicBezTo>
                  <a:cubicBezTo>
                    <a:pt x="27537" y="85729"/>
                    <a:pt x="29735" y="87952"/>
                    <a:pt x="37350" y="102875"/>
                  </a:cubicBezTo>
                  <a:cubicBezTo>
                    <a:pt x="44965" y="117798"/>
                    <a:pt x="55765" y="138435"/>
                    <a:pt x="69735" y="158120"/>
                  </a:cubicBezTo>
                  <a:cubicBezTo>
                    <a:pt x="83705" y="177805"/>
                    <a:pt x="109105" y="205428"/>
                    <a:pt x="121170" y="220985"/>
                  </a:cubicBezTo>
                  <a:cubicBezTo>
                    <a:pt x="133235" y="236542"/>
                    <a:pt x="142442" y="246385"/>
                    <a:pt x="142125" y="251465"/>
                  </a:cubicBezTo>
                  <a:cubicBezTo>
                    <a:pt x="141808" y="256545"/>
                    <a:pt x="128790" y="258450"/>
                    <a:pt x="119265" y="251465"/>
                  </a:cubicBezTo>
                  <a:cubicBezTo>
                    <a:pt x="109740" y="244480"/>
                    <a:pt x="100533" y="229240"/>
                    <a:pt x="84975" y="209555"/>
                  </a:cubicBezTo>
                  <a:cubicBezTo>
                    <a:pt x="69418" y="189870"/>
                    <a:pt x="39890" y="156215"/>
                    <a:pt x="25920" y="133355"/>
                  </a:cubicBezTo>
                  <a:cubicBezTo>
                    <a:pt x="11950" y="110495"/>
                    <a:pt x="6870" y="93667"/>
                    <a:pt x="1155" y="72395"/>
                  </a:cubicBezTo>
                  <a:cubicBezTo>
                    <a:pt x="-4560" y="51123"/>
                    <a:pt x="12580" y="640"/>
                    <a:pt x="16395" y="5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66" name="Dowolny kształt 65"/>
            <p:cNvSpPr/>
            <p:nvPr/>
          </p:nvSpPr>
          <p:spPr>
            <a:xfrm>
              <a:off x="5208135" y="1027020"/>
              <a:ext cx="78505" cy="226055"/>
            </a:xfrm>
            <a:custGeom>
              <a:avLst/>
              <a:gdLst>
                <a:gd name="connsiteX0" fmla="*/ 3566 w 78575"/>
                <a:gd name="connsiteY0" fmla="*/ 158 h 215906"/>
                <a:gd name="connsiteX1" fmla="*/ 1661 w 78575"/>
                <a:gd name="connsiteY1" fmla="*/ 61118 h 215906"/>
                <a:gd name="connsiteX2" fmla="*/ 20711 w 78575"/>
                <a:gd name="connsiteY2" fmla="*/ 112553 h 215906"/>
                <a:gd name="connsiteX3" fmla="*/ 70241 w 78575"/>
                <a:gd name="connsiteY3" fmla="*/ 211613 h 215906"/>
                <a:gd name="connsiteX4" fmla="*/ 77861 w 78575"/>
                <a:gd name="connsiteY4" fmla="*/ 194468 h 215906"/>
                <a:gd name="connsiteX5" fmla="*/ 62621 w 78575"/>
                <a:gd name="connsiteY5" fmla="*/ 162083 h 215906"/>
                <a:gd name="connsiteX6" fmla="*/ 34046 w 78575"/>
                <a:gd name="connsiteY6" fmla="*/ 104933 h 215906"/>
                <a:gd name="connsiteX7" fmla="*/ 24521 w 78575"/>
                <a:gd name="connsiteY7" fmla="*/ 45878 h 215906"/>
                <a:gd name="connsiteX8" fmla="*/ 3566 w 78575"/>
                <a:gd name="connsiteY8" fmla="*/ 158 h 215906"/>
                <a:gd name="connsiteX0" fmla="*/ 3496 w 78505"/>
                <a:gd name="connsiteY0" fmla="*/ 10307 h 226055"/>
                <a:gd name="connsiteX1" fmla="*/ 1591 w 78505"/>
                <a:gd name="connsiteY1" fmla="*/ 71267 h 226055"/>
                <a:gd name="connsiteX2" fmla="*/ 20641 w 78505"/>
                <a:gd name="connsiteY2" fmla="*/ 122702 h 226055"/>
                <a:gd name="connsiteX3" fmla="*/ 70171 w 78505"/>
                <a:gd name="connsiteY3" fmla="*/ 221762 h 226055"/>
                <a:gd name="connsiteX4" fmla="*/ 77791 w 78505"/>
                <a:gd name="connsiteY4" fmla="*/ 204617 h 226055"/>
                <a:gd name="connsiteX5" fmla="*/ 62551 w 78505"/>
                <a:gd name="connsiteY5" fmla="*/ 172232 h 226055"/>
                <a:gd name="connsiteX6" fmla="*/ 33976 w 78505"/>
                <a:gd name="connsiteY6" fmla="*/ 115082 h 226055"/>
                <a:gd name="connsiteX7" fmla="*/ 24451 w 78505"/>
                <a:gd name="connsiteY7" fmla="*/ 56027 h 226055"/>
                <a:gd name="connsiteX8" fmla="*/ 22928 w 78505"/>
                <a:gd name="connsiteY8" fmla="*/ 4434 h 226055"/>
                <a:gd name="connsiteX9" fmla="*/ 3496 w 78505"/>
                <a:gd name="connsiteY9" fmla="*/ 10307 h 22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505" h="226055">
                  <a:moveTo>
                    <a:pt x="3496" y="10307"/>
                  </a:moveTo>
                  <a:cubicBezTo>
                    <a:pt x="-60" y="21446"/>
                    <a:pt x="-1266" y="52535"/>
                    <a:pt x="1591" y="71267"/>
                  </a:cubicBezTo>
                  <a:cubicBezTo>
                    <a:pt x="4448" y="89999"/>
                    <a:pt x="9211" y="97619"/>
                    <a:pt x="20641" y="122702"/>
                  </a:cubicBezTo>
                  <a:cubicBezTo>
                    <a:pt x="32071" y="147785"/>
                    <a:pt x="60646" y="208109"/>
                    <a:pt x="70171" y="221762"/>
                  </a:cubicBezTo>
                  <a:cubicBezTo>
                    <a:pt x="79696" y="235415"/>
                    <a:pt x="79061" y="212872"/>
                    <a:pt x="77791" y="204617"/>
                  </a:cubicBezTo>
                  <a:cubicBezTo>
                    <a:pt x="76521" y="196362"/>
                    <a:pt x="69854" y="187155"/>
                    <a:pt x="62551" y="172232"/>
                  </a:cubicBezTo>
                  <a:cubicBezTo>
                    <a:pt x="55249" y="157310"/>
                    <a:pt x="40326" y="134450"/>
                    <a:pt x="33976" y="115082"/>
                  </a:cubicBezTo>
                  <a:cubicBezTo>
                    <a:pt x="27626" y="95715"/>
                    <a:pt x="26292" y="74468"/>
                    <a:pt x="24451" y="56027"/>
                  </a:cubicBezTo>
                  <a:cubicBezTo>
                    <a:pt x="22610" y="37586"/>
                    <a:pt x="26421" y="12054"/>
                    <a:pt x="22928" y="4434"/>
                  </a:cubicBezTo>
                  <a:cubicBezTo>
                    <a:pt x="19435" y="-3186"/>
                    <a:pt x="7052" y="-832"/>
                    <a:pt x="3496" y="10307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67" name="Dowolny kształt 66"/>
            <p:cNvSpPr/>
            <p:nvPr/>
          </p:nvSpPr>
          <p:spPr>
            <a:xfrm>
              <a:off x="5209505" y="1059406"/>
              <a:ext cx="124489" cy="57347"/>
            </a:xfrm>
            <a:custGeom>
              <a:avLst/>
              <a:gdLst>
                <a:gd name="connsiteX0" fmla="*/ 617 w 116876"/>
                <a:gd name="connsiteY0" fmla="*/ 34340 h 36307"/>
                <a:gd name="connsiteX1" fmla="*/ 103487 w 116876"/>
                <a:gd name="connsiteY1" fmla="*/ 50 h 36307"/>
                <a:gd name="connsiteX2" fmla="*/ 111107 w 116876"/>
                <a:gd name="connsiteY2" fmla="*/ 26720 h 36307"/>
                <a:gd name="connsiteX3" fmla="*/ 61577 w 116876"/>
                <a:gd name="connsiteY3" fmla="*/ 30530 h 36307"/>
                <a:gd name="connsiteX4" fmla="*/ 617 w 116876"/>
                <a:gd name="connsiteY4" fmla="*/ 34340 h 36307"/>
                <a:gd name="connsiteX0" fmla="*/ 8230 w 124489"/>
                <a:gd name="connsiteY0" fmla="*/ 34340 h 57347"/>
                <a:gd name="connsiteX1" fmla="*/ 111100 w 124489"/>
                <a:gd name="connsiteY1" fmla="*/ 50 h 57347"/>
                <a:gd name="connsiteX2" fmla="*/ 118720 w 124489"/>
                <a:gd name="connsiteY2" fmla="*/ 26720 h 57347"/>
                <a:gd name="connsiteX3" fmla="*/ 69190 w 124489"/>
                <a:gd name="connsiteY3" fmla="*/ 30530 h 57347"/>
                <a:gd name="connsiteX4" fmla="*/ 13330 w 124489"/>
                <a:gd name="connsiteY4" fmla="*/ 57327 h 57347"/>
                <a:gd name="connsiteX5" fmla="*/ 8230 w 124489"/>
                <a:gd name="connsiteY5" fmla="*/ 34340 h 57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489" h="57347">
                  <a:moveTo>
                    <a:pt x="8230" y="34340"/>
                  </a:moveTo>
                  <a:cubicBezTo>
                    <a:pt x="24525" y="24794"/>
                    <a:pt x="92685" y="1320"/>
                    <a:pt x="111100" y="50"/>
                  </a:cubicBezTo>
                  <a:cubicBezTo>
                    <a:pt x="129515" y="-1220"/>
                    <a:pt x="125705" y="21640"/>
                    <a:pt x="118720" y="26720"/>
                  </a:cubicBezTo>
                  <a:cubicBezTo>
                    <a:pt x="111735" y="31800"/>
                    <a:pt x="86755" y="25429"/>
                    <a:pt x="69190" y="30530"/>
                  </a:cubicBezTo>
                  <a:cubicBezTo>
                    <a:pt x="51625" y="35631"/>
                    <a:pt x="23490" y="56692"/>
                    <a:pt x="13330" y="57327"/>
                  </a:cubicBezTo>
                  <a:cubicBezTo>
                    <a:pt x="3170" y="57962"/>
                    <a:pt x="-8065" y="43886"/>
                    <a:pt x="8230" y="3434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</p:grpSp>
      <p:sp>
        <p:nvSpPr>
          <p:cNvPr id="29" name="Dowolny kształt 28"/>
          <p:cNvSpPr/>
          <p:nvPr/>
        </p:nvSpPr>
        <p:spPr>
          <a:xfrm>
            <a:off x="6335342" y="2675989"/>
            <a:ext cx="119633" cy="1225227"/>
          </a:xfrm>
          <a:custGeom>
            <a:avLst/>
            <a:gdLst>
              <a:gd name="connsiteX0" fmla="*/ 51435 w 104775"/>
              <a:gd name="connsiteY0" fmla="*/ 0 h 615315"/>
              <a:gd name="connsiteX1" fmla="*/ 104775 w 104775"/>
              <a:gd name="connsiteY1" fmla="*/ 3810 h 615315"/>
              <a:gd name="connsiteX2" fmla="*/ 51435 w 104775"/>
              <a:gd name="connsiteY2" fmla="*/ 615315 h 615315"/>
              <a:gd name="connsiteX3" fmla="*/ 0 w 104775"/>
              <a:gd name="connsiteY3" fmla="*/ 609600 h 615315"/>
              <a:gd name="connsiteX4" fmla="*/ 51435 w 104775"/>
              <a:gd name="connsiteY4" fmla="*/ 0 h 61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75" h="615315">
                <a:moveTo>
                  <a:pt x="51435" y="0"/>
                </a:moveTo>
                <a:lnTo>
                  <a:pt x="104775" y="3810"/>
                </a:lnTo>
                <a:lnTo>
                  <a:pt x="51435" y="615315"/>
                </a:lnTo>
                <a:lnTo>
                  <a:pt x="0" y="609600"/>
                </a:lnTo>
                <a:lnTo>
                  <a:pt x="51435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pl-PL" sz="120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30" name="Dowolny kształt 29"/>
          <p:cNvSpPr/>
          <p:nvPr/>
        </p:nvSpPr>
        <p:spPr>
          <a:xfrm rot="19308283" flipV="1">
            <a:off x="7031066" y="2590763"/>
            <a:ext cx="210784" cy="50179"/>
          </a:xfrm>
          <a:custGeom>
            <a:avLst/>
            <a:gdLst>
              <a:gd name="connsiteX0" fmla="*/ 0 w 325755"/>
              <a:gd name="connsiteY0" fmla="*/ 0 h 91440"/>
              <a:gd name="connsiteX1" fmla="*/ 0 w 325755"/>
              <a:gd name="connsiteY1" fmla="*/ 87630 h 91440"/>
              <a:gd name="connsiteX2" fmla="*/ 323850 w 325755"/>
              <a:gd name="connsiteY2" fmla="*/ 91440 h 91440"/>
              <a:gd name="connsiteX3" fmla="*/ 325755 w 325755"/>
              <a:gd name="connsiteY3" fmla="*/ 1905 h 91440"/>
              <a:gd name="connsiteX4" fmla="*/ 0 w 325755"/>
              <a:gd name="connsiteY4" fmla="*/ 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55" h="91440">
                <a:moveTo>
                  <a:pt x="0" y="0"/>
                </a:moveTo>
                <a:lnTo>
                  <a:pt x="0" y="87630"/>
                </a:lnTo>
                <a:lnTo>
                  <a:pt x="323850" y="91440"/>
                </a:lnTo>
                <a:lnTo>
                  <a:pt x="325755" y="1905"/>
                </a:lnTo>
                <a:lnTo>
                  <a:pt x="0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>
            <a:outerShdw blurRad="50800" dist="25400" dir="2700000" sx="82000" sy="82000" algn="tl" rotWithShape="0">
              <a:prstClr val="black">
                <a:alpha val="48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pl-PL" sz="120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31" name="Elipsa 30"/>
          <p:cNvSpPr/>
          <p:nvPr/>
        </p:nvSpPr>
        <p:spPr>
          <a:xfrm>
            <a:off x="6521294" y="1275399"/>
            <a:ext cx="29908" cy="71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pl-PL" sz="120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32" name="Elipsa 31"/>
          <p:cNvSpPr/>
          <p:nvPr/>
        </p:nvSpPr>
        <p:spPr>
          <a:xfrm>
            <a:off x="7031066" y="2685877"/>
            <a:ext cx="23927" cy="28674"/>
          </a:xfrm>
          <a:prstGeom prst="ellipse">
            <a:avLst/>
          </a:prstGeom>
          <a:solidFill>
            <a:sysClr val="window" lastClr="FFFFFF"/>
          </a:solidFill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pl-PL" sz="120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33" name="Elipsa 32"/>
          <p:cNvSpPr/>
          <p:nvPr/>
        </p:nvSpPr>
        <p:spPr>
          <a:xfrm>
            <a:off x="7212480" y="2522824"/>
            <a:ext cx="23927" cy="28674"/>
          </a:xfrm>
          <a:prstGeom prst="ellipse">
            <a:avLst/>
          </a:prstGeom>
          <a:solidFill>
            <a:sysClr val="window" lastClr="FFFFFF"/>
          </a:solidFill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pl-PL" sz="120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34" name="Dowolny kształt 33"/>
          <p:cNvSpPr/>
          <p:nvPr/>
        </p:nvSpPr>
        <p:spPr>
          <a:xfrm>
            <a:off x="7235157" y="2441298"/>
            <a:ext cx="82298" cy="91037"/>
          </a:xfrm>
          <a:custGeom>
            <a:avLst/>
            <a:gdLst>
              <a:gd name="connsiteX0" fmla="*/ 1299 w 66166"/>
              <a:gd name="connsiteY0" fmla="*/ 46449 h 46489"/>
              <a:gd name="connsiteX1" fmla="*/ 26064 w 66166"/>
              <a:gd name="connsiteY1" fmla="*/ 2634 h 46489"/>
              <a:gd name="connsiteX2" fmla="*/ 66069 w 66166"/>
              <a:gd name="connsiteY2" fmla="*/ 10254 h 46489"/>
              <a:gd name="connsiteX3" fmla="*/ 1299 w 66166"/>
              <a:gd name="connsiteY3" fmla="*/ 46449 h 4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66" h="46489">
                <a:moveTo>
                  <a:pt x="1299" y="46449"/>
                </a:moveTo>
                <a:cubicBezTo>
                  <a:pt x="-5369" y="45179"/>
                  <a:pt x="15269" y="8666"/>
                  <a:pt x="26064" y="2634"/>
                </a:cubicBezTo>
                <a:cubicBezTo>
                  <a:pt x="36859" y="-3398"/>
                  <a:pt x="63212" y="1682"/>
                  <a:pt x="66069" y="10254"/>
                </a:cubicBezTo>
                <a:cubicBezTo>
                  <a:pt x="68926" y="18826"/>
                  <a:pt x="7967" y="47719"/>
                  <a:pt x="1299" y="46449"/>
                </a:cubicBezTo>
                <a:close/>
              </a:path>
            </a:pathLst>
          </a:cu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pl-PL" sz="120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grpSp>
        <p:nvGrpSpPr>
          <p:cNvPr id="35" name="Grupa 34"/>
          <p:cNvGrpSpPr/>
          <p:nvPr/>
        </p:nvGrpSpPr>
        <p:grpSpPr>
          <a:xfrm>
            <a:off x="5604245" y="2626800"/>
            <a:ext cx="948694" cy="1803405"/>
            <a:chOff x="5043783" y="1143050"/>
            <a:chExt cx="570961" cy="90567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6" name="Dowolny kształt 55"/>
            <p:cNvSpPr/>
            <p:nvPr/>
          </p:nvSpPr>
          <p:spPr>
            <a:xfrm>
              <a:off x="5043783" y="1143050"/>
              <a:ext cx="570961" cy="905679"/>
            </a:xfrm>
            <a:custGeom>
              <a:avLst/>
              <a:gdLst>
                <a:gd name="connsiteX0" fmla="*/ 27985 w 556592"/>
                <a:gd name="connsiteY0" fmla="*/ 6 h 901078"/>
                <a:gd name="connsiteX1" fmla="*/ 54655 w 556592"/>
                <a:gd name="connsiteY1" fmla="*/ 53346 h 901078"/>
                <a:gd name="connsiteX2" fmla="*/ 90850 w 556592"/>
                <a:gd name="connsiteY2" fmla="*/ 78111 h 901078"/>
                <a:gd name="connsiteX3" fmla="*/ 119425 w 556592"/>
                <a:gd name="connsiteY3" fmla="*/ 112401 h 901078"/>
                <a:gd name="connsiteX4" fmla="*/ 148000 w 556592"/>
                <a:gd name="connsiteY4" fmla="*/ 142881 h 901078"/>
                <a:gd name="connsiteX5" fmla="*/ 188005 w 556592"/>
                <a:gd name="connsiteY5" fmla="*/ 171456 h 901078"/>
                <a:gd name="connsiteX6" fmla="*/ 214675 w 556592"/>
                <a:gd name="connsiteY6" fmla="*/ 186696 h 901078"/>
                <a:gd name="connsiteX7" fmla="*/ 229915 w 556592"/>
                <a:gd name="connsiteY7" fmla="*/ 177171 h 901078"/>
                <a:gd name="connsiteX8" fmla="*/ 220390 w 556592"/>
                <a:gd name="connsiteY8" fmla="*/ 144786 h 901078"/>
                <a:gd name="connsiteX9" fmla="*/ 224200 w 556592"/>
                <a:gd name="connsiteY9" fmla="*/ 106686 h 901078"/>
                <a:gd name="connsiteX10" fmla="*/ 248965 w 556592"/>
                <a:gd name="connsiteY10" fmla="*/ 87636 h 901078"/>
                <a:gd name="connsiteX11" fmla="*/ 281350 w 556592"/>
                <a:gd name="connsiteY11" fmla="*/ 99066 h 901078"/>
                <a:gd name="connsiteX12" fmla="*/ 288970 w 556592"/>
                <a:gd name="connsiteY12" fmla="*/ 133356 h 901078"/>
                <a:gd name="connsiteX13" fmla="*/ 285160 w 556592"/>
                <a:gd name="connsiteY13" fmla="*/ 167646 h 901078"/>
                <a:gd name="connsiteX14" fmla="*/ 300400 w 556592"/>
                <a:gd name="connsiteY14" fmla="*/ 175266 h 901078"/>
                <a:gd name="connsiteX15" fmla="*/ 342310 w 556592"/>
                <a:gd name="connsiteY15" fmla="*/ 152406 h 901078"/>
                <a:gd name="connsiteX16" fmla="*/ 384220 w 556592"/>
                <a:gd name="connsiteY16" fmla="*/ 140976 h 901078"/>
                <a:gd name="connsiteX17" fmla="*/ 426130 w 556592"/>
                <a:gd name="connsiteY17" fmla="*/ 102876 h 901078"/>
                <a:gd name="connsiteX18" fmla="*/ 487090 w 556592"/>
                <a:gd name="connsiteY18" fmla="*/ 60966 h 901078"/>
                <a:gd name="connsiteX19" fmla="*/ 496615 w 556592"/>
                <a:gd name="connsiteY19" fmla="*/ 19056 h 901078"/>
                <a:gd name="connsiteX20" fmla="*/ 504235 w 556592"/>
                <a:gd name="connsiteY20" fmla="*/ 41916 h 901078"/>
                <a:gd name="connsiteX21" fmla="*/ 523285 w 556592"/>
                <a:gd name="connsiteY21" fmla="*/ 17151 h 901078"/>
                <a:gd name="connsiteX22" fmla="*/ 555670 w 556592"/>
                <a:gd name="connsiteY22" fmla="*/ 19056 h 901078"/>
                <a:gd name="connsiteX23" fmla="*/ 544240 w 556592"/>
                <a:gd name="connsiteY23" fmla="*/ 51441 h 901078"/>
                <a:gd name="connsiteX24" fmla="*/ 508045 w 556592"/>
                <a:gd name="connsiteY24" fmla="*/ 76206 h 901078"/>
                <a:gd name="connsiteX25" fmla="*/ 462325 w 556592"/>
                <a:gd name="connsiteY25" fmla="*/ 123831 h 901078"/>
                <a:gd name="connsiteX26" fmla="*/ 416605 w 556592"/>
                <a:gd name="connsiteY26" fmla="*/ 169551 h 901078"/>
                <a:gd name="connsiteX27" fmla="*/ 365170 w 556592"/>
                <a:gd name="connsiteY27" fmla="*/ 220986 h 901078"/>
                <a:gd name="connsiteX28" fmla="*/ 363265 w 556592"/>
                <a:gd name="connsiteY28" fmla="*/ 280041 h 901078"/>
                <a:gd name="connsiteX29" fmla="*/ 363265 w 556592"/>
                <a:gd name="connsiteY29" fmla="*/ 348621 h 901078"/>
                <a:gd name="connsiteX30" fmla="*/ 355645 w 556592"/>
                <a:gd name="connsiteY30" fmla="*/ 405771 h 901078"/>
                <a:gd name="connsiteX31" fmla="*/ 361360 w 556592"/>
                <a:gd name="connsiteY31" fmla="*/ 480066 h 901078"/>
                <a:gd name="connsiteX32" fmla="*/ 368980 w 556592"/>
                <a:gd name="connsiteY32" fmla="*/ 550551 h 901078"/>
                <a:gd name="connsiteX33" fmla="*/ 376600 w 556592"/>
                <a:gd name="connsiteY33" fmla="*/ 632466 h 901078"/>
                <a:gd name="connsiteX34" fmla="*/ 378505 w 556592"/>
                <a:gd name="connsiteY34" fmla="*/ 716286 h 901078"/>
                <a:gd name="connsiteX35" fmla="*/ 372790 w 556592"/>
                <a:gd name="connsiteY35" fmla="*/ 800106 h 901078"/>
                <a:gd name="connsiteX36" fmla="*/ 382315 w 556592"/>
                <a:gd name="connsiteY36" fmla="*/ 857256 h 901078"/>
                <a:gd name="connsiteX37" fmla="*/ 357550 w 556592"/>
                <a:gd name="connsiteY37" fmla="*/ 872496 h 901078"/>
                <a:gd name="connsiteX38" fmla="*/ 342310 w 556592"/>
                <a:gd name="connsiteY38" fmla="*/ 862971 h 901078"/>
                <a:gd name="connsiteX39" fmla="*/ 338500 w 556592"/>
                <a:gd name="connsiteY39" fmla="*/ 815346 h 901078"/>
                <a:gd name="connsiteX40" fmla="*/ 344215 w 556592"/>
                <a:gd name="connsiteY40" fmla="*/ 775341 h 901078"/>
                <a:gd name="connsiteX41" fmla="*/ 327070 w 556592"/>
                <a:gd name="connsiteY41" fmla="*/ 718191 h 901078"/>
                <a:gd name="connsiteX42" fmla="*/ 328975 w 556592"/>
                <a:gd name="connsiteY42" fmla="*/ 680091 h 901078"/>
                <a:gd name="connsiteX43" fmla="*/ 328975 w 556592"/>
                <a:gd name="connsiteY43" fmla="*/ 647706 h 901078"/>
                <a:gd name="connsiteX44" fmla="*/ 306115 w 556592"/>
                <a:gd name="connsiteY44" fmla="*/ 577221 h 901078"/>
                <a:gd name="connsiteX45" fmla="*/ 290875 w 556592"/>
                <a:gd name="connsiteY45" fmla="*/ 539121 h 901078"/>
                <a:gd name="connsiteX46" fmla="*/ 279445 w 556592"/>
                <a:gd name="connsiteY46" fmla="*/ 609606 h 901078"/>
                <a:gd name="connsiteX47" fmla="*/ 273730 w 556592"/>
                <a:gd name="connsiteY47" fmla="*/ 683901 h 901078"/>
                <a:gd name="connsiteX48" fmla="*/ 281350 w 556592"/>
                <a:gd name="connsiteY48" fmla="*/ 765816 h 901078"/>
                <a:gd name="connsiteX49" fmla="*/ 268015 w 556592"/>
                <a:gd name="connsiteY49" fmla="*/ 811536 h 901078"/>
                <a:gd name="connsiteX50" fmla="*/ 273730 w 556592"/>
                <a:gd name="connsiteY50" fmla="*/ 847731 h 901078"/>
                <a:gd name="connsiteX51" fmla="*/ 269920 w 556592"/>
                <a:gd name="connsiteY51" fmla="*/ 882021 h 901078"/>
                <a:gd name="connsiteX52" fmla="*/ 237535 w 556592"/>
                <a:gd name="connsiteY52" fmla="*/ 901071 h 901078"/>
                <a:gd name="connsiteX53" fmla="*/ 218485 w 556592"/>
                <a:gd name="connsiteY53" fmla="*/ 880116 h 901078"/>
                <a:gd name="connsiteX54" fmla="*/ 239440 w 556592"/>
                <a:gd name="connsiteY54" fmla="*/ 817251 h 901078"/>
                <a:gd name="connsiteX55" fmla="*/ 228010 w 556592"/>
                <a:gd name="connsiteY55" fmla="*/ 760101 h 901078"/>
                <a:gd name="connsiteX56" fmla="*/ 218485 w 556592"/>
                <a:gd name="connsiteY56" fmla="*/ 714381 h 901078"/>
                <a:gd name="connsiteX57" fmla="*/ 226105 w 556592"/>
                <a:gd name="connsiteY57" fmla="*/ 687711 h 901078"/>
                <a:gd name="connsiteX58" fmla="*/ 216580 w 556592"/>
                <a:gd name="connsiteY58" fmla="*/ 582936 h 901078"/>
                <a:gd name="connsiteX59" fmla="*/ 201340 w 556592"/>
                <a:gd name="connsiteY59" fmla="*/ 525786 h 901078"/>
                <a:gd name="connsiteX60" fmla="*/ 208960 w 556592"/>
                <a:gd name="connsiteY60" fmla="*/ 476256 h 901078"/>
                <a:gd name="connsiteX61" fmla="*/ 208960 w 556592"/>
                <a:gd name="connsiteY61" fmla="*/ 405771 h 901078"/>
                <a:gd name="connsiteX62" fmla="*/ 193720 w 556592"/>
                <a:gd name="connsiteY62" fmla="*/ 358146 h 901078"/>
                <a:gd name="connsiteX63" fmla="*/ 188005 w 556592"/>
                <a:gd name="connsiteY63" fmla="*/ 291471 h 901078"/>
                <a:gd name="connsiteX64" fmla="*/ 186100 w 556592"/>
                <a:gd name="connsiteY64" fmla="*/ 270516 h 901078"/>
                <a:gd name="connsiteX65" fmla="*/ 134665 w 556592"/>
                <a:gd name="connsiteY65" fmla="*/ 198126 h 901078"/>
                <a:gd name="connsiteX66" fmla="*/ 94660 w 556592"/>
                <a:gd name="connsiteY66" fmla="*/ 160026 h 901078"/>
                <a:gd name="connsiteX67" fmla="*/ 58465 w 556592"/>
                <a:gd name="connsiteY67" fmla="*/ 108591 h 901078"/>
                <a:gd name="connsiteX68" fmla="*/ 35605 w 556592"/>
                <a:gd name="connsiteY68" fmla="*/ 70491 h 901078"/>
                <a:gd name="connsiteX69" fmla="*/ 1315 w 556592"/>
                <a:gd name="connsiteY69" fmla="*/ 49536 h 901078"/>
                <a:gd name="connsiteX70" fmla="*/ 27985 w 556592"/>
                <a:gd name="connsiteY70" fmla="*/ 6 h 901078"/>
                <a:gd name="connsiteX0" fmla="*/ 42354 w 570961"/>
                <a:gd name="connsiteY0" fmla="*/ 4607 h 905679"/>
                <a:gd name="connsiteX1" fmla="*/ 69024 w 570961"/>
                <a:gd name="connsiteY1" fmla="*/ 57947 h 905679"/>
                <a:gd name="connsiteX2" fmla="*/ 105219 w 570961"/>
                <a:gd name="connsiteY2" fmla="*/ 82712 h 905679"/>
                <a:gd name="connsiteX3" fmla="*/ 133794 w 570961"/>
                <a:gd name="connsiteY3" fmla="*/ 117002 h 905679"/>
                <a:gd name="connsiteX4" fmla="*/ 162369 w 570961"/>
                <a:gd name="connsiteY4" fmla="*/ 147482 h 905679"/>
                <a:gd name="connsiteX5" fmla="*/ 202374 w 570961"/>
                <a:gd name="connsiteY5" fmla="*/ 176057 h 905679"/>
                <a:gd name="connsiteX6" fmla="*/ 229044 w 570961"/>
                <a:gd name="connsiteY6" fmla="*/ 191297 h 905679"/>
                <a:gd name="connsiteX7" fmla="*/ 244284 w 570961"/>
                <a:gd name="connsiteY7" fmla="*/ 181772 h 905679"/>
                <a:gd name="connsiteX8" fmla="*/ 234759 w 570961"/>
                <a:gd name="connsiteY8" fmla="*/ 149387 h 905679"/>
                <a:gd name="connsiteX9" fmla="*/ 238569 w 570961"/>
                <a:gd name="connsiteY9" fmla="*/ 111287 h 905679"/>
                <a:gd name="connsiteX10" fmla="*/ 263334 w 570961"/>
                <a:gd name="connsiteY10" fmla="*/ 92237 h 905679"/>
                <a:gd name="connsiteX11" fmla="*/ 295719 w 570961"/>
                <a:gd name="connsiteY11" fmla="*/ 103667 h 905679"/>
                <a:gd name="connsiteX12" fmla="*/ 303339 w 570961"/>
                <a:gd name="connsiteY12" fmla="*/ 137957 h 905679"/>
                <a:gd name="connsiteX13" fmla="*/ 299529 w 570961"/>
                <a:gd name="connsiteY13" fmla="*/ 172247 h 905679"/>
                <a:gd name="connsiteX14" fmla="*/ 314769 w 570961"/>
                <a:gd name="connsiteY14" fmla="*/ 179867 h 905679"/>
                <a:gd name="connsiteX15" fmla="*/ 356679 w 570961"/>
                <a:gd name="connsiteY15" fmla="*/ 157007 h 905679"/>
                <a:gd name="connsiteX16" fmla="*/ 398589 w 570961"/>
                <a:gd name="connsiteY16" fmla="*/ 145577 h 905679"/>
                <a:gd name="connsiteX17" fmla="*/ 440499 w 570961"/>
                <a:gd name="connsiteY17" fmla="*/ 107477 h 905679"/>
                <a:gd name="connsiteX18" fmla="*/ 501459 w 570961"/>
                <a:gd name="connsiteY18" fmla="*/ 65567 h 905679"/>
                <a:gd name="connsiteX19" fmla="*/ 510984 w 570961"/>
                <a:gd name="connsiteY19" fmla="*/ 23657 h 905679"/>
                <a:gd name="connsiteX20" fmla="*/ 518604 w 570961"/>
                <a:gd name="connsiteY20" fmla="*/ 46517 h 905679"/>
                <a:gd name="connsiteX21" fmla="*/ 537654 w 570961"/>
                <a:gd name="connsiteY21" fmla="*/ 21752 h 905679"/>
                <a:gd name="connsiteX22" fmla="*/ 570039 w 570961"/>
                <a:gd name="connsiteY22" fmla="*/ 23657 h 905679"/>
                <a:gd name="connsiteX23" fmla="*/ 558609 w 570961"/>
                <a:gd name="connsiteY23" fmla="*/ 56042 h 905679"/>
                <a:gd name="connsiteX24" fmla="*/ 522414 w 570961"/>
                <a:gd name="connsiteY24" fmla="*/ 80807 h 905679"/>
                <a:gd name="connsiteX25" fmla="*/ 476694 w 570961"/>
                <a:gd name="connsiteY25" fmla="*/ 128432 h 905679"/>
                <a:gd name="connsiteX26" fmla="*/ 430974 w 570961"/>
                <a:gd name="connsiteY26" fmla="*/ 174152 h 905679"/>
                <a:gd name="connsiteX27" fmla="*/ 379539 w 570961"/>
                <a:gd name="connsiteY27" fmla="*/ 225587 h 905679"/>
                <a:gd name="connsiteX28" fmla="*/ 377634 w 570961"/>
                <a:gd name="connsiteY28" fmla="*/ 284642 h 905679"/>
                <a:gd name="connsiteX29" fmla="*/ 377634 w 570961"/>
                <a:gd name="connsiteY29" fmla="*/ 353222 h 905679"/>
                <a:gd name="connsiteX30" fmla="*/ 370014 w 570961"/>
                <a:gd name="connsiteY30" fmla="*/ 410372 h 905679"/>
                <a:gd name="connsiteX31" fmla="*/ 375729 w 570961"/>
                <a:gd name="connsiteY31" fmla="*/ 484667 h 905679"/>
                <a:gd name="connsiteX32" fmla="*/ 383349 w 570961"/>
                <a:gd name="connsiteY32" fmla="*/ 555152 h 905679"/>
                <a:gd name="connsiteX33" fmla="*/ 390969 w 570961"/>
                <a:gd name="connsiteY33" fmla="*/ 637067 h 905679"/>
                <a:gd name="connsiteX34" fmla="*/ 392874 w 570961"/>
                <a:gd name="connsiteY34" fmla="*/ 720887 h 905679"/>
                <a:gd name="connsiteX35" fmla="*/ 387159 w 570961"/>
                <a:gd name="connsiteY35" fmla="*/ 804707 h 905679"/>
                <a:gd name="connsiteX36" fmla="*/ 396684 w 570961"/>
                <a:gd name="connsiteY36" fmla="*/ 861857 h 905679"/>
                <a:gd name="connsiteX37" fmla="*/ 371919 w 570961"/>
                <a:gd name="connsiteY37" fmla="*/ 877097 h 905679"/>
                <a:gd name="connsiteX38" fmla="*/ 356679 w 570961"/>
                <a:gd name="connsiteY38" fmla="*/ 867572 h 905679"/>
                <a:gd name="connsiteX39" fmla="*/ 352869 w 570961"/>
                <a:gd name="connsiteY39" fmla="*/ 819947 h 905679"/>
                <a:gd name="connsiteX40" fmla="*/ 358584 w 570961"/>
                <a:gd name="connsiteY40" fmla="*/ 779942 h 905679"/>
                <a:gd name="connsiteX41" fmla="*/ 341439 w 570961"/>
                <a:gd name="connsiteY41" fmla="*/ 722792 h 905679"/>
                <a:gd name="connsiteX42" fmla="*/ 343344 w 570961"/>
                <a:gd name="connsiteY42" fmla="*/ 684692 h 905679"/>
                <a:gd name="connsiteX43" fmla="*/ 343344 w 570961"/>
                <a:gd name="connsiteY43" fmla="*/ 652307 h 905679"/>
                <a:gd name="connsiteX44" fmla="*/ 320484 w 570961"/>
                <a:gd name="connsiteY44" fmla="*/ 581822 h 905679"/>
                <a:gd name="connsiteX45" fmla="*/ 305244 w 570961"/>
                <a:gd name="connsiteY45" fmla="*/ 543722 h 905679"/>
                <a:gd name="connsiteX46" fmla="*/ 293814 w 570961"/>
                <a:gd name="connsiteY46" fmla="*/ 614207 h 905679"/>
                <a:gd name="connsiteX47" fmla="*/ 288099 w 570961"/>
                <a:gd name="connsiteY47" fmla="*/ 688502 h 905679"/>
                <a:gd name="connsiteX48" fmla="*/ 295719 w 570961"/>
                <a:gd name="connsiteY48" fmla="*/ 770417 h 905679"/>
                <a:gd name="connsiteX49" fmla="*/ 282384 w 570961"/>
                <a:gd name="connsiteY49" fmla="*/ 816137 h 905679"/>
                <a:gd name="connsiteX50" fmla="*/ 288099 w 570961"/>
                <a:gd name="connsiteY50" fmla="*/ 852332 h 905679"/>
                <a:gd name="connsiteX51" fmla="*/ 284289 w 570961"/>
                <a:gd name="connsiteY51" fmla="*/ 886622 h 905679"/>
                <a:gd name="connsiteX52" fmla="*/ 251904 w 570961"/>
                <a:gd name="connsiteY52" fmla="*/ 905672 h 905679"/>
                <a:gd name="connsiteX53" fmla="*/ 232854 w 570961"/>
                <a:gd name="connsiteY53" fmla="*/ 884717 h 905679"/>
                <a:gd name="connsiteX54" fmla="*/ 253809 w 570961"/>
                <a:gd name="connsiteY54" fmla="*/ 821852 h 905679"/>
                <a:gd name="connsiteX55" fmla="*/ 242379 w 570961"/>
                <a:gd name="connsiteY55" fmla="*/ 764702 h 905679"/>
                <a:gd name="connsiteX56" fmla="*/ 232854 w 570961"/>
                <a:gd name="connsiteY56" fmla="*/ 718982 h 905679"/>
                <a:gd name="connsiteX57" fmla="*/ 240474 w 570961"/>
                <a:gd name="connsiteY57" fmla="*/ 692312 h 905679"/>
                <a:gd name="connsiteX58" fmla="*/ 230949 w 570961"/>
                <a:gd name="connsiteY58" fmla="*/ 587537 h 905679"/>
                <a:gd name="connsiteX59" fmla="*/ 215709 w 570961"/>
                <a:gd name="connsiteY59" fmla="*/ 530387 h 905679"/>
                <a:gd name="connsiteX60" fmla="*/ 223329 w 570961"/>
                <a:gd name="connsiteY60" fmla="*/ 480857 h 905679"/>
                <a:gd name="connsiteX61" fmla="*/ 223329 w 570961"/>
                <a:gd name="connsiteY61" fmla="*/ 410372 h 905679"/>
                <a:gd name="connsiteX62" fmla="*/ 208089 w 570961"/>
                <a:gd name="connsiteY62" fmla="*/ 362747 h 905679"/>
                <a:gd name="connsiteX63" fmla="*/ 202374 w 570961"/>
                <a:gd name="connsiteY63" fmla="*/ 296072 h 905679"/>
                <a:gd name="connsiteX64" fmla="*/ 200469 w 570961"/>
                <a:gd name="connsiteY64" fmla="*/ 275117 h 905679"/>
                <a:gd name="connsiteX65" fmla="*/ 149034 w 570961"/>
                <a:gd name="connsiteY65" fmla="*/ 202727 h 905679"/>
                <a:gd name="connsiteX66" fmla="*/ 109029 w 570961"/>
                <a:gd name="connsiteY66" fmla="*/ 164627 h 905679"/>
                <a:gd name="connsiteX67" fmla="*/ 72834 w 570961"/>
                <a:gd name="connsiteY67" fmla="*/ 113192 h 905679"/>
                <a:gd name="connsiteX68" fmla="*/ 49974 w 570961"/>
                <a:gd name="connsiteY68" fmla="*/ 75092 h 905679"/>
                <a:gd name="connsiteX69" fmla="*/ 15684 w 570961"/>
                <a:gd name="connsiteY69" fmla="*/ 54137 h 905679"/>
                <a:gd name="connsiteX70" fmla="*/ 1026 w 570961"/>
                <a:gd name="connsiteY70" fmla="*/ 8411 h 905679"/>
                <a:gd name="connsiteX71" fmla="*/ 42354 w 570961"/>
                <a:gd name="connsiteY71" fmla="*/ 4607 h 905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70961" h="905679">
                  <a:moveTo>
                    <a:pt x="42354" y="4607"/>
                  </a:moveTo>
                  <a:cubicBezTo>
                    <a:pt x="53687" y="12863"/>
                    <a:pt x="58547" y="44930"/>
                    <a:pt x="69024" y="57947"/>
                  </a:cubicBezTo>
                  <a:cubicBezTo>
                    <a:pt x="79501" y="70964"/>
                    <a:pt x="94424" y="72870"/>
                    <a:pt x="105219" y="82712"/>
                  </a:cubicBezTo>
                  <a:cubicBezTo>
                    <a:pt x="116014" y="92554"/>
                    <a:pt x="124269" y="106207"/>
                    <a:pt x="133794" y="117002"/>
                  </a:cubicBezTo>
                  <a:cubicBezTo>
                    <a:pt x="143319" y="127797"/>
                    <a:pt x="150939" y="137640"/>
                    <a:pt x="162369" y="147482"/>
                  </a:cubicBezTo>
                  <a:cubicBezTo>
                    <a:pt x="173799" y="157324"/>
                    <a:pt x="191262" y="168755"/>
                    <a:pt x="202374" y="176057"/>
                  </a:cubicBezTo>
                  <a:cubicBezTo>
                    <a:pt x="213487" y="183360"/>
                    <a:pt x="222059" y="190345"/>
                    <a:pt x="229044" y="191297"/>
                  </a:cubicBezTo>
                  <a:cubicBezTo>
                    <a:pt x="236029" y="192249"/>
                    <a:pt x="243332" y="188757"/>
                    <a:pt x="244284" y="181772"/>
                  </a:cubicBezTo>
                  <a:cubicBezTo>
                    <a:pt x="245236" y="174787"/>
                    <a:pt x="235712" y="161135"/>
                    <a:pt x="234759" y="149387"/>
                  </a:cubicBezTo>
                  <a:cubicBezTo>
                    <a:pt x="233807" y="137640"/>
                    <a:pt x="233806" y="120812"/>
                    <a:pt x="238569" y="111287"/>
                  </a:cubicBezTo>
                  <a:cubicBezTo>
                    <a:pt x="243332" y="101762"/>
                    <a:pt x="253809" y="93507"/>
                    <a:pt x="263334" y="92237"/>
                  </a:cubicBezTo>
                  <a:cubicBezTo>
                    <a:pt x="272859" y="90967"/>
                    <a:pt x="289052" y="96047"/>
                    <a:pt x="295719" y="103667"/>
                  </a:cubicBezTo>
                  <a:cubicBezTo>
                    <a:pt x="302386" y="111287"/>
                    <a:pt x="302704" y="126527"/>
                    <a:pt x="303339" y="137957"/>
                  </a:cubicBezTo>
                  <a:cubicBezTo>
                    <a:pt x="303974" y="149387"/>
                    <a:pt x="297624" y="165262"/>
                    <a:pt x="299529" y="172247"/>
                  </a:cubicBezTo>
                  <a:cubicBezTo>
                    <a:pt x="301434" y="179232"/>
                    <a:pt x="305244" y="182407"/>
                    <a:pt x="314769" y="179867"/>
                  </a:cubicBezTo>
                  <a:cubicBezTo>
                    <a:pt x="324294" y="177327"/>
                    <a:pt x="342709" y="162722"/>
                    <a:pt x="356679" y="157007"/>
                  </a:cubicBezTo>
                  <a:cubicBezTo>
                    <a:pt x="370649" y="151292"/>
                    <a:pt x="384619" y="153832"/>
                    <a:pt x="398589" y="145577"/>
                  </a:cubicBezTo>
                  <a:cubicBezTo>
                    <a:pt x="412559" y="137322"/>
                    <a:pt x="423354" y="120812"/>
                    <a:pt x="440499" y="107477"/>
                  </a:cubicBezTo>
                  <a:cubicBezTo>
                    <a:pt x="457644" y="94142"/>
                    <a:pt x="489712" y="79537"/>
                    <a:pt x="501459" y="65567"/>
                  </a:cubicBezTo>
                  <a:cubicBezTo>
                    <a:pt x="513206" y="51597"/>
                    <a:pt x="508127" y="26832"/>
                    <a:pt x="510984" y="23657"/>
                  </a:cubicBezTo>
                  <a:cubicBezTo>
                    <a:pt x="513841" y="20482"/>
                    <a:pt x="514159" y="46835"/>
                    <a:pt x="518604" y="46517"/>
                  </a:cubicBezTo>
                  <a:cubicBezTo>
                    <a:pt x="523049" y="46199"/>
                    <a:pt x="529082" y="25562"/>
                    <a:pt x="537654" y="21752"/>
                  </a:cubicBezTo>
                  <a:cubicBezTo>
                    <a:pt x="546227" y="17942"/>
                    <a:pt x="566547" y="17942"/>
                    <a:pt x="570039" y="23657"/>
                  </a:cubicBezTo>
                  <a:cubicBezTo>
                    <a:pt x="573531" y="29372"/>
                    <a:pt x="566546" y="46517"/>
                    <a:pt x="558609" y="56042"/>
                  </a:cubicBezTo>
                  <a:cubicBezTo>
                    <a:pt x="550672" y="65567"/>
                    <a:pt x="536067" y="68742"/>
                    <a:pt x="522414" y="80807"/>
                  </a:cubicBezTo>
                  <a:cubicBezTo>
                    <a:pt x="508761" y="92872"/>
                    <a:pt x="491934" y="112875"/>
                    <a:pt x="476694" y="128432"/>
                  </a:cubicBezTo>
                  <a:cubicBezTo>
                    <a:pt x="461454" y="143989"/>
                    <a:pt x="430974" y="174152"/>
                    <a:pt x="430974" y="174152"/>
                  </a:cubicBezTo>
                  <a:cubicBezTo>
                    <a:pt x="414782" y="190344"/>
                    <a:pt x="388429" y="207172"/>
                    <a:pt x="379539" y="225587"/>
                  </a:cubicBezTo>
                  <a:cubicBezTo>
                    <a:pt x="370649" y="244002"/>
                    <a:pt x="377951" y="263370"/>
                    <a:pt x="377634" y="284642"/>
                  </a:cubicBezTo>
                  <a:cubicBezTo>
                    <a:pt x="377317" y="305914"/>
                    <a:pt x="378904" y="332267"/>
                    <a:pt x="377634" y="353222"/>
                  </a:cubicBezTo>
                  <a:cubicBezTo>
                    <a:pt x="376364" y="374177"/>
                    <a:pt x="370332" y="388465"/>
                    <a:pt x="370014" y="410372"/>
                  </a:cubicBezTo>
                  <a:cubicBezTo>
                    <a:pt x="369697" y="432280"/>
                    <a:pt x="373507" y="460537"/>
                    <a:pt x="375729" y="484667"/>
                  </a:cubicBezTo>
                  <a:cubicBezTo>
                    <a:pt x="377951" y="508797"/>
                    <a:pt x="380809" y="529752"/>
                    <a:pt x="383349" y="555152"/>
                  </a:cubicBezTo>
                  <a:cubicBezTo>
                    <a:pt x="385889" y="580552"/>
                    <a:pt x="389382" y="609445"/>
                    <a:pt x="390969" y="637067"/>
                  </a:cubicBezTo>
                  <a:cubicBezTo>
                    <a:pt x="392556" y="664689"/>
                    <a:pt x="393509" y="692947"/>
                    <a:pt x="392874" y="720887"/>
                  </a:cubicBezTo>
                  <a:cubicBezTo>
                    <a:pt x="392239" y="748827"/>
                    <a:pt x="386524" y="781212"/>
                    <a:pt x="387159" y="804707"/>
                  </a:cubicBezTo>
                  <a:cubicBezTo>
                    <a:pt x="387794" y="828202"/>
                    <a:pt x="399224" y="849792"/>
                    <a:pt x="396684" y="861857"/>
                  </a:cubicBezTo>
                  <a:cubicBezTo>
                    <a:pt x="394144" y="873922"/>
                    <a:pt x="378587" y="876145"/>
                    <a:pt x="371919" y="877097"/>
                  </a:cubicBezTo>
                  <a:cubicBezTo>
                    <a:pt x="365252" y="878050"/>
                    <a:pt x="359854" y="877097"/>
                    <a:pt x="356679" y="867572"/>
                  </a:cubicBezTo>
                  <a:cubicBezTo>
                    <a:pt x="353504" y="858047"/>
                    <a:pt x="352552" y="834552"/>
                    <a:pt x="352869" y="819947"/>
                  </a:cubicBezTo>
                  <a:cubicBezTo>
                    <a:pt x="353187" y="805342"/>
                    <a:pt x="360489" y="796134"/>
                    <a:pt x="358584" y="779942"/>
                  </a:cubicBezTo>
                  <a:cubicBezTo>
                    <a:pt x="356679" y="763750"/>
                    <a:pt x="343979" y="738667"/>
                    <a:pt x="341439" y="722792"/>
                  </a:cubicBezTo>
                  <a:cubicBezTo>
                    <a:pt x="338899" y="706917"/>
                    <a:pt x="343027" y="696439"/>
                    <a:pt x="343344" y="684692"/>
                  </a:cubicBezTo>
                  <a:cubicBezTo>
                    <a:pt x="343661" y="672945"/>
                    <a:pt x="347154" y="669452"/>
                    <a:pt x="343344" y="652307"/>
                  </a:cubicBezTo>
                  <a:cubicBezTo>
                    <a:pt x="339534" y="635162"/>
                    <a:pt x="326834" y="599919"/>
                    <a:pt x="320484" y="581822"/>
                  </a:cubicBezTo>
                  <a:cubicBezTo>
                    <a:pt x="314134" y="563725"/>
                    <a:pt x="309689" y="538325"/>
                    <a:pt x="305244" y="543722"/>
                  </a:cubicBezTo>
                  <a:cubicBezTo>
                    <a:pt x="300799" y="549120"/>
                    <a:pt x="296671" y="590077"/>
                    <a:pt x="293814" y="614207"/>
                  </a:cubicBezTo>
                  <a:cubicBezTo>
                    <a:pt x="290957" y="638337"/>
                    <a:pt x="287782" y="662467"/>
                    <a:pt x="288099" y="688502"/>
                  </a:cubicBezTo>
                  <a:cubicBezTo>
                    <a:pt x="288416" y="714537"/>
                    <a:pt x="296671" y="749145"/>
                    <a:pt x="295719" y="770417"/>
                  </a:cubicBezTo>
                  <a:cubicBezTo>
                    <a:pt x="294767" y="791689"/>
                    <a:pt x="283654" y="802485"/>
                    <a:pt x="282384" y="816137"/>
                  </a:cubicBezTo>
                  <a:cubicBezTo>
                    <a:pt x="281114" y="829789"/>
                    <a:pt x="287782" y="840585"/>
                    <a:pt x="288099" y="852332"/>
                  </a:cubicBezTo>
                  <a:cubicBezTo>
                    <a:pt x="288416" y="864079"/>
                    <a:pt x="290322" y="877732"/>
                    <a:pt x="284289" y="886622"/>
                  </a:cubicBezTo>
                  <a:cubicBezTo>
                    <a:pt x="278256" y="895512"/>
                    <a:pt x="260476" y="905989"/>
                    <a:pt x="251904" y="905672"/>
                  </a:cubicBezTo>
                  <a:cubicBezTo>
                    <a:pt x="243332" y="905355"/>
                    <a:pt x="232537" y="898687"/>
                    <a:pt x="232854" y="884717"/>
                  </a:cubicBezTo>
                  <a:cubicBezTo>
                    <a:pt x="233171" y="870747"/>
                    <a:pt x="252222" y="841855"/>
                    <a:pt x="253809" y="821852"/>
                  </a:cubicBezTo>
                  <a:cubicBezTo>
                    <a:pt x="255397" y="801850"/>
                    <a:pt x="245871" y="781847"/>
                    <a:pt x="242379" y="764702"/>
                  </a:cubicBezTo>
                  <a:cubicBezTo>
                    <a:pt x="238887" y="747557"/>
                    <a:pt x="233171" y="731047"/>
                    <a:pt x="232854" y="718982"/>
                  </a:cubicBezTo>
                  <a:cubicBezTo>
                    <a:pt x="232537" y="706917"/>
                    <a:pt x="240792" y="714220"/>
                    <a:pt x="240474" y="692312"/>
                  </a:cubicBezTo>
                  <a:cubicBezTo>
                    <a:pt x="240157" y="670405"/>
                    <a:pt x="235077" y="614525"/>
                    <a:pt x="230949" y="587537"/>
                  </a:cubicBezTo>
                  <a:cubicBezTo>
                    <a:pt x="226821" y="560549"/>
                    <a:pt x="216979" y="548167"/>
                    <a:pt x="215709" y="530387"/>
                  </a:cubicBezTo>
                  <a:cubicBezTo>
                    <a:pt x="214439" y="512607"/>
                    <a:pt x="222059" y="500859"/>
                    <a:pt x="223329" y="480857"/>
                  </a:cubicBezTo>
                  <a:cubicBezTo>
                    <a:pt x="224599" y="460855"/>
                    <a:pt x="225869" y="430057"/>
                    <a:pt x="223329" y="410372"/>
                  </a:cubicBezTo>
                  <a:cubicBezTo>
                    <a:pt x="220789" y="390687"/>
                    <a:pt x="211581" y="381797"/>
                    <a:pt x="208089" y="362747"/>
                  </a:cubicBezTo>
                  <a:cubicBezTo>
                    <a:pt x="204597" y="343697"/>
                    <a:pt x="203644" y="310677"/>
                    <a:pt x="202374" y="296072"/>
                  </a:cubicBezTo>
                  <a:cubicBezTo>
                    <a:pt x="201104" y="281467"/>
                    <a:pt x="209359" y="290674"/>
                    <a:pt x="200469" y="275117"/>
                  </a:cubicBezTo>
                  <a:cubicBezTo>
                    <a:pt x="191579" y="259560"/>
                    <a:pt x="164274" y="221142"/>
                    <a:pt x="149034" y="202727"/>
                  </a:cubicBezTo>
                  <a:cubicBezTo>
                    <a:pt x="133794" y="184312"/>
                    <a:pt x="121729" y="179549"/>
                    <a:pt x="109029" y="164627"/>
                  </a:cubicBezTo>
                  <a:cubicBezTo>
                    <a:pt x="96329" y="149705"/>
                    <a:pt x="82676" y="128114"/>
                    <a:pt x="72834" y="113192"/>
                  </a:cubicBezTo>
                  <a:cubicBezTo>
                    <a:pt x="62992" y="98270"/>
                    <a:pt x="59499" y="84934"/>
                    <a:pt x="49974" y="75092"/>
                  </a:cubicBezTo>
                  <a:cubicBezTo>
                    <a:pt x="40449" y="65250"/>
                    <a:pt x="23842" y="65250"/>
                    <a:pt x="15684" y="54137"/>
                  </a:cubicBezTo>
                  <a:cubicBezTo>
                    <a:pt x="7526" y="43024"/>
                    <a:pt x="-3419" y="16666"/>
                    <a:pt x="1026" y="8411"/>
                  </a:cubicBezTo>
                  <a:cubicBezTo>
                    <a:pt x="5471" y="156"/>
                    <a:pt x="31021" y="-3649"/>
                    <a:pt x="42354" y="4607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57" name="Dowolny kształt 56"/>
            <p:cNvSpPr/>
            <p:nvPr/>
          </p:nvSpPr>
          <p:spPr>
            <a:xfrm>
              <a:off x="5248152" y="1327882"/>
              <a:ext cx="31664" cy="231873"/>
            </a:xfrm>
            <a:custGeom>
              <a:avLst/>
              <a:gdLst>
                <a:gd name="connsiteX0" fmla="*/ 24006 w 31664"/>
                <a:gd name="connsiteY0" fmla="*/ 12 h 231873"/>
                <a:gd name="connsiteX1" fmla="*/ 1146 w 31664"/>
                <a:gd name="connsiteY1" fmla="*/ 87642 h 231873"/>
                <a:gd name="connsiteX2" fmla="*/ 4956 w 31664"/>
                <a:gd name="connsiteY2" fmla="*/ 171462 h 231873"/>
                <a:gd name="connsiteX3" fmla="*/ 18291 w 31664"/>
                <a:gd name="connsiteY3" fmla="*/ 230517 h 231873"/>
                <a:gd name="connsiteX4" fmla="*/ 31626 w 31664"/>
                <a:gd name="connsiteY4" fmla="*/ 209562 h 231873"/>
                <a:gd name="connsiteX5" fmla="*/ 22101 w 31664"/>
                <a:gd name="connsiteY5" fmla="*/ 171462 h 231873"/>
                <a:gd name="connsiteX6" fmla="*/ 14481 w 31664"/>
                <a:gd name="connsiteY6" fmla="*/ 81927 h 231873"/>
                <a:gd name="connsiteX7" fmla="*/ 24006 w 31664"/>
                <a:gd name="connsiteY7" fmla="*/ 12 h 23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664" h="231873">
                  <a:moveTo>
                    <a:pt x="24006" y="12"/>
                  </a:moveTo>
                  <a:cubicBezTo>
                    <a:pt x="21783" y="965"/>
                    <a:pt x="4321" y="59067"/>
                    <a:pt x="1146" y="87642"/>
                  </a:cubicBezTo>
                  <a:cubicBezTo>
                    <a:pt x="-2029" y="116217"/>
                    <a:pt x="2099" y="147650"/>
                    <a:pt x="4956" y="171462"/>
                  </a:cubicBezTo>
                  <a:cubicBezTo>
                    <a:pt x="7813" y="195274"/>
                    <a:pt x="13846" y="224167"/>
                    <a:pt x="18291" y="230517"/>
                  </a:cubicBezTo>
                  <a:cubicBezTo>
                    <a:pt x="22736" y="236867"/>
                    <a:pt x="30991" y="219404"/>
                    <a:pt x="31626" y="209562"/>
                  </a:cubicBezTo>
                  <a:cubicBezTo>
                    <a:pt x="32261" y="199720"/>
                    <a:pt x="24958" y="192734"/>
                    <a:pt x="22101" y="171462"/>
                  </a:cubicBezTo>
                  <a:cubicBezTo>
                    <a:pt x="19244" y="150190"/>
                    <a:pt x="10036" y="111772"/>
                    <a:pt x="14481" y="81927"/>
                  </a:cubicBezTo>
                  <a:cubicBezTo>
                    <a:pt x="18926" y="52082"/>
                    <a:pt x="26229" y="-941"/>
                    <a:pt x="24006" y="12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58" name="Dowolny kształt 57"/>
            <p:cNvSpPr/>
            <p:nvPr/>
          </p:nvSpPr>
          <p:spPr>
            <a:xfrm>
              <a:off x="5265831" y="1564101"/>
              <a:ext cx="83820" cy="120015"/>
            </a:xfrm>
            <a:custGeom>
              <a:avLst/>
              <a:gdLst>
                <a:gd name="connsiteX0" fmla="*/ 813 w 84378"/>
                <a:gd name="connsiteY0" fmla="*/ 108 h 120326"/>
                <a:gd name="connsiteX1" fmla="*/ 37008 w 84378"/>
                <a:gd name="connsiteY1" fmla="*/ 57258 h 120326"/>
                <a:gd name="connsiteX2" fmla="*/ 80823 w 84378"/>
                <a:gd name="connsiteY2" fmla="*/ 101073 h 120326"/>
                <a:gd name="connsiteX3" fmla="*/ 78918 w 84378"/>
                <a:gd name="connsiteY3" fmla="*/ 120123 h 120326"/>
                <a:gd name="connsiteX4" fmla="*/ 56058 w 84378"/>
                <a:gd name="connsiteY4" fmla="*/ 108693 h 120326"/>
                <a:gd name="connsiteX5" fmla="*/ 16053 w 84378"/>
                <a:gd name="connsiteY5" fmla="*/ 72498 h 120326"/>
                <a:gd name="connsiteX6" fmla="*/ 813 w 84378"/>
                <a:gd name="connsiteY6" fmla="*/ 108 h 12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378" h="120326">
                  <a:moveTo>
                    <a:pt x="813" y="108"/>
                  </a:moveTo>
                  <a:cubicBezTo>
                    <a:pt x="4306" y="-2432"/>
                    <a:pt x="23673" y="40431"/>
                    <a:pt x="37008" y="57258"/>
                  </a:cubicBezTo>
                  <a:cubicBezTo>
                    <a:pt x="50343" y="74086"/>
                    <a:pt x="73838" y="90596"/>
                    <a:pt x="80823" y="101073"/>
                  </a:cubicBezTo>
                  <a:cubicBezTo>
                    <a:pt x="87808" y="111551"/>
                    <a:pt x="83045" y="118853"/>
                    <a:pt x="78918" y="120123"/>
                  </a:cubicBezTo>
                  <a:cubicBezTo>
                    <a:pt x="74791" y="121393"/>
                    <a:pt x="66535" y="116630"/>
                    <a:pt x="56058" y="108693"/>
                  </a:cubicBezTo>
                  <a:cubicBezTo>
                    <a:pt x="45581" y="100756"/>
                    <a:pt x="26530" y="84880"/>
                    <a:pt x="16053" y="72498"/>
                  </a:cubicBezTo>
                  <a:cubicBezTo>
                    <a:pt x="5576" y="60116"/>
                    <a:pt x="-2680" y="2648"/>
                    <a:pt x="813" y="108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59" name="Dowolny kształt 58"/>
            <p:cNvSpPr/>
            <p:nvPr/>
          </p:nvSpPr>
          <p:spPr>
            <a:xfrm>
              <a:off x="5342032" y="1570699"/>
              <a:ext cx="66699" cy="121179"/>
            </a:xfrm>
            <a:custGeom>
              <a:avLst/>
              <a:gdLst>
                <a:gd name="connsiteX0" fmla="*/ 65967 w 66699"/>
                <a:gd name="connsiteY0" fmla="*/ 1 h 121179"/>
                <a:gd name="connsiteX1" fmla="*/ 27867 w 66699"/>
                <a:gd name="connsiteY1" fmla="*/ 72391 h 121179"/>
                <a:gd name="connsiteX2" fmla="*/ 3102 w 66699"/>
                <a:gd name="connsiteY2" fmla="*/ 97156 h 121179"/>
                <a:gd name="connsiteX3" fmla="*/ 1197 w 66699"/>
                <a:gd name="connsiteY3" fmla="*/ 106681 h 121179"/>
                <a:gd name="connsiteX4" fmla="*/ 10722 w 66699"/>
                <a:gd name="connsiteY4" fmla="*/ 120016 h 121179"/>
                <a:gd name="connsiteX5" fmla="*/ 48822 w 66699"/>
                <a:gd name="connsiteY5" fmla="*/ 74296 h 121179"/>
                <a:gd name="connsiteX6" fmla="*/ 65967 w 66699"/>
                <a:gd name="connsiteY6" fmla="*/ 1 h 1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99" h="121179">
                  <a:moveTo>
                    <a:pt x="65967" y="1"/>
                  </a:moveTo>
                  <a:cubicBezTo>
                    <a:pt x="62475" y="-316"/>
                    <a:pt x="38344" y="56199"/>
                    <a:pt x="27867" y="72391"/>
                  </a:cubicBezTo>
                  <a:cubicBezTo>
                    <a:pt x="17389" y="88584"/>
                    <a:pt x="7547" y="91441"/>
                    <a:pt x="3102" y="97156"/>
                  </a:cubicBezTo>
                  <a:cubicBezTo>
                    <a:pt x="-1343" y="102871"/>
                    <a:pt x="-73" y="102871"/>
                    <a:pt x="1197" y="106681"/>
                  </a:cubicBezTo>
                  <a:cubicBezTo>
                    <a:pt x="2467" y="110491"/>
                    <a:pt x="2785" y="125413"/>
                    <a:pt x="10722" y="120016"/>
                  </a:cubicBezTo>
                  <a:cubicBezTo>
                    <a:pt x="18659" y="114619"/>
                    <a:pt x="37710" y="89536"/>
                    <a:pt x="48822" y="74296"/>
                  </a:cubicBezTo>
                  <a:cubicBezTo>
                    <a:pt x="59934" y="59056"/>
                    <a:pt x="69459" y="318"/>
                    <a:pt x="65967" y="1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60" name="Dowolny kształt 59"/>
            <p:cNvSpPr/>
            <p:nvPr/>
          </p:nvSpPr>
          <p:spPr>
            <a:xfrm>
              <a:off x="5341799" y="1314546"/>
              <a:ext cx="70598" cy="265676"/>
            </a:xfrm>
            <a:custGeom>
              <a:avLst/>
              <a:gdLst>
                <a:gd name="connsiteX0" fmla="*/ 30500 w 70598"/>
                <a:gd name="connsiteY0" fmla="*/ 268 h 265676"/>
                <a:gd name="connsiteX1" fmla="*/ 15260 w 70598"/>
                <a:gd name="connsiteY1" fmla="*/ 74563 h 265676"/>
                <a:gd name="connsiteX2" fmla="*/ 40025 w 70598"/>
                <a:gd name="connsiteY2" fmla="*/ 154573 h 265676"/>
                <a:gd name="connsiteX3" fmla="*/ 57170 w 70598"/>
                <a:gd name="connsiteY3" fmla="*/ 215533 h 265676"/>
                <a:gd name="connsiteX4" fmla="*/ 70505 w 70598"/>
                <a:gd name="connsiteY4" fmla="*/ 246013 h 265676"/>
                <a:gd name="connsiteX5" fmla="*/ 60980 w 70598"/>
                <a:gd name="connsiteY5" fmla="*/ 263158 h 265676"/>
                <a:gd name="connsiteX6" fmla="*/ 24785 w 70598"/>
                <a:gd name="connsiteY6" fmla="*/ 190768 h 265676"/>
                <a:gd name="connsiteX7" fmla="*/ 1925 w 70598"/>
                <a:gd name="connsiteY7" fmla="*/ 106948 h 265676"/>
                <a:gd name="connsiteX8" fmla="*/ 1925 w 70598"/>
                <a:gd name="connsiteY8" fmla="*/ 51703 h 265676"/>
                <a:gd name="connsiteX9" fmla="*/ 30500 w 70598"/>
                <a:gd name="connsiteY9" fmla="*/ 268 h 26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598" h="265676">
                  <a:moveTo>
                    <a:pt x="30500" y="268"/>
                  </a:moveTo>
                  <a:cubicBezTo>
                    <a:pt x="32723" y="4078"/>
                    <a:pt x="13673" y="48846"/>
                    <a:pt x="15260" y="74563"/>
                  </a:cubicBezTo>
                  <a:cubicBezTo>
                    <a:pt x="16847" y="100280"/>
                    <a:pt x="33040" y="131078"/>
                    <a:pt x="40025" y="154573"/>
                  </a:cubicBezTo>
                  <a:cubicBezTo>
                    <a:pt x="47010" y="178068"/>
                    <a:pt x="52090" y="200293"/>
                    <a:pt x="57170" y="215533"/>
                  </a:cubicBezTo>
                  <a:cubicBezTo>
                    <a:pt x="62250" y="230773"/>
                    <a:pt x="69870" y="238076"/>
                    <a:pt x="70505" y="246013"/>
                  </a:cubicBezTo>
                  <a:cubicBezTo>
                    <a:pt x="71140" y="253950"/>
                    <a:pt x="68600" y="272366"/>
                    <a:pt x="60980" y="263158"/>
                  </a:cubicBezTo>
                  <a:cubicBezTo>
                    <a:pt x="53360" y="253951"/>
                    <a:pt x="34628" y="216803"/>
                    <a:pt x="24785" y="190768"/>
                  </a:cubicBezTo>
                  <a:cubicBezTo>
                    <a:pt x="14942" y="164733"/>
                    <a:pt x="5735" y="130126"/>
                    <a:pt x="1925" y="106948"/>
                  </a:cubicBezTo>
                  <a:cubicBezTo>
                    <a:pt x="-1885" y="83771"/>
                    <a:pt x="972" y="69166"/>
                    <a:pt x="1925" y="51703"/>
                  </a:cubicBezTo>
                  <a:cubicBezTo>
                    <a:pt x="2877" y="34241"/>
                    <a:pt x="28277" y="-3542"/>
                    <a:pt x="30500" y="268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61" name="Dowolny kształt 60"/>
            <p:cNvSpPr/>
            <p:nvPr/>
          </p:nvSpPr>
          <p:spPr>
            <a:xfrm>
              <a:off x="5254169" y="1408775"/>
              <a:ext cx="115293" cy="27890"/>
            </a:xfrm>
            <a:custGeom>
              <a:avLst/>
              <a:gdLst>
                <a:gd name="connsiteX0" fmla="*/ 205 w 107168"/>
                <a:gd name="connsiteY0" fmla="*/ 5715 h 24962"/>
                <a:gd name="connsiteX1" fmla="*/ 72595 w 107168"/>
                <a:gd name="connsiteY1" fmla="*/ 0 h 24962"/>
                <a:gd name="connsiteX2" fmla="*/ 104980 w 107168"/>
                <a:gd name="connsiteY2" fmla="*/ 7620 h 24962"/>
                <a:gd name="connsiteX3" fmla="*/ 97360 w 107168"/>
                <a:gd name="connsiteY3" fmla="*/ 24765 h 24962"/>
                <a:gd name="connsiteX4" fmla="*/ 205 w 107168"/>
                <a:gd name="connsiteY4" fmla="*/ 5715 h 24962"/>
                <a:gd name="connsiteX0" fmla="*/ 8580 w 117443"/>
                <a:gd name="connsiteY0" fmla="*/ 5754 h 28499"/>
                <a:gd name="connsiteX1" fmla="*/ 80970 w 117443"/>
                <a:gd name="connsiteY1" fmla="*/ 39 h 28499"/>
                <a:gd name="connsiteX2" fmla="*/ 113355 w 117443"/>
                <a:gd name="connsiteY2" fmla="*/ 7659 h 28499"/>
                <a:gd name="connsiteX3" fmla="*/ 105735 w 117443"/>
                <a:gd name="connsiteY3" fmla="*/ 24804 h 28499"/>
                <a:gd name="connsiteX4" fmla="*/ 12202 w 117443"/>
                <a:gd name="connsiteY4" fmla="*/ 26921 h 28499"/>
                <a:gd name="connsiteX5" fmla="*/ 8580 w 117443"/>
                <a:gd name="connsiteY5" fmla="*/ 5754 h 28499"/>
                <a:gd name="connsiteX0" fmla="*/ 8580 w 115293"/>
                <a:gd name="connsiteY0" fmla="*/ 5754 h 27890"/>
                <a:gd name="connsiteX1" fmla="*/ 80970 w 115293"/>
                <a:gd name="connsiteY1" fmla="*/ 39 h 27890"/>
                <a:gd name="connsiteX2" fmla="*/ 113355 w 115293"/>
                <a:gd name="connsiteY2" fmla="*/ 7659 h 27890"/>
                <a:gd name="connsiteX3" fmla="*/ 105735 w 115293"/>
                <a:gd name="connsiteY3" fmla="*/ 24804 h 27890"/>
                <a:gd name="connsiteX4" fmla="*/ 57445 w 115293"/>
                <a:gd name="connsiteY4" fmla="*/ 21374 h 27890"/>
                <a:gd name="connsiteX5" fmla="*/ 12202 w 115293"/>
                <a:gd name="connsiteY5" fmla="*/ 26921 h 27890"/>
                <a:gd name="connsiteX6" fmla="*/ 8580 w 115293"/>
                <a:gd name="connsiteY6" fmla="*/ 5754 h 2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293" h="27890">
                  <a:moveTo>
                    <a:pt x="8580" y="5754"/>
                  </a:moveTo>
                  <a:cubicBezTo>
                    <a:pt x="20041" y="1274"/>
                    <a:pt x="63508" y="-278"/>
                    <a:pt x="80970" y="39"/>
                  </a:cubicBezTo>
                  <a:cubicBezTo>
                    <a:pt x="98432" y="356"/>
                    <a:pt x="109228" y="3532"/>
                    <a:pt x="113355" y="7659"/>
                  </a:cubicBezTo>
                  <a:cubicBezTo>
                    <a:pt x="117482" y="11786"/>
                    <a:pt x="115053" y="22518"/>
                    <a:pt x="105735" y="24804"/>
                  </a:cubicBezTo>
                  <a:cubicBezTo>
                    <a:pt x="96417" y="27090"/>
                    <a:pt x="73034" y="21021"/>
                    <a:pt x="57445" y="21374"/>
                  </a:cubicBezTo>
                  <a:cubicBezTo>
                    <a:pt x="41856" y="21727"/>
                    <a:pt x="20346" y="30820"/>
                    <a:pt x="12202" y="26921"/>
                  </a:cubicBezTo>
                  <a:cubicBezTo>
                    <a:pt x="-3990" y="23746"/>
                    <a:pt x="-2881" y="10234"/>
                    <a:pt x="8580" y="5754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</p:grpSp>
      <p:sp>
        <p:nvSpPr>
          <p:cNvPr id="36" name="Dowolny kształt 35"/>
          <p:cNvSpPr/>
          <p:nvPr/>
        </p:nvSpPr>
        <p:spPr>
          <a:xfrm>
            <a:off x="6426310" y="1337633"/>
            <a:ext cx="108363" cy="1119921"/>
          </a:xfrm>
          <a:custGeom>
            <a:avLst/>
            <a:gdLst>
              <a:gd name="connsiteX0" fmla="*/ 45720 w 45720"/>
              <a:gd name="connsiteY0" fmla="*/ 0 h 556260"/>
              <a:gd name="connsiteX1" fmla="*/ 15240 w 45720"/>
              <a:gd name="connsiteY1" fmla="*/ 321945 h 556260"/>
              <a:gd name="connsiteX2" fmla="*/ 0 w 45720"/>
              <a:gd name="connsiteY2" fmla="*/ 556260 h 5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" h="556260">
                <a:moveTo>
                  <a:pt x="45720" y="0"/>
                </a:moveTo>
                <a:cubicBezTo>
                  <a:pt x="34290" y="114617"/>
                  <a:pt x="22860" y="229235"/>
                  <a:pt x="15240" y="321945"/>
                </a:cubicBezTo>
                <a:cubicBezTo>
                  <a:pt x="7620" y="414655"/>
                  <a:pt x="3810" y="485457"/>
                  <a:pt x="0" y="556260"/>
                </a:cubicBezTo>
              </a:path>
            </a:pathLst>
          </a:custGeom>
          <a:noFill/>
          <a:ln w="12700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pl-PL" sz="120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37" name="Dowolny kształt 36"/>
          <p:cNvSpPr/>
          <p:nvPr/>
        </p:nvSpPr>
        <p:spPr>
          <a:xfrm>
            <a:off x="6397335" y="2446268"/>
            <a:ext cx="54968" cy="234886"/>
          </a:xfrm>
          <a:custGeom>
            <a:avLst/>
            <a:gdLst>
              <a:gd name="connsiteX0" fmla="*/ 17337 w 38428"/>
              <a:gd name="connsiteY0" fmla="*/ 55 h 136222"/>
              <a:gd name="connsiteX1" fmla="*/ 192 w 38428"/>
              <a:gd name="connsiteY1" fmla="*/ 120070 h 136222"/>
              <a:gd name="connsiteX2" fmla="*/ 28767 w 38428"/>
              <a:gd name="connsiteY2" fmla="*/ 133405 h 136222"/>
              <a:gd name="connsiteX3" fmla="*/ 38292 w 38428"/>
              <a:gd name="connsiteY3" fmla="*/ 104830 h 136222"/>
              <a:gd name="connsiteX4" fmla="*/ 17337 w 38428"/>
              <a:gd name="connsiteY4" fmla="*/ 55 h 13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28" h="136222">
                <a:moveTo>
                  <a:pt x="17337" y="55"/>
                </a:moveTo>
                <a:cubicBezTo>
                  <a:pt x="10987" y="2595"/>
                  <a:pt x="-1713" y="97845"/>
                  <a:pt x="192" y="120070"/>
                </a:cubicBezTo>
                <a:cubicBezTo>
                  <a:pt x="2097" y="142295"/>
                  <a:pt x="22417" y="135945"/>
                  <a:pt x="28767" y="133405"/>
                </a:cubicBezTo>
                <a:cubicBezTo>
                  <a:pt x="35117" y="130865"/>
                  <a:pt x="39245" y="126420"/>
                  <a:pt x="38292" y="104830"/>
                </a:cubicBezTo>
                <a:cubicBezTo>
                  <a:pt x="37340" y="83240"/>
                  <a:pt x="23687" y="-2485"/>
                  <a:pt x="17337" y="55"/>
                </a:cubicBezTo>
                <a:close/>
              </a:path>
            </a:pathLst>
          </a:custGeom>
          <a:noFill/>
          <a:ln w="12700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pl-PL" sz="120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grpSp>
        <p:nvGrpSpPr>
          <p:cNvPr id="38" name="Grupa 37"/>
          <p:cNvGrpSpPr/>
          <p:nvPr/>
        </p:nvGrpSpPr>
        <p:grpSpPr>
          <a:xfrm>
            <a:off x="5696312" y="3635254"/>
            <a:ext cx="1261899" cy="1610876"/>
            <a:chOff x="5099193" y="1649501"/>
            <a:chExt cx="759460" cy="80899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0" name="Dowolny kształt 49"/>
            <p:cNvSpPr/>
            <p:nvPr/>
          </p:nvSpPr>
          <p:spPr>
            <a:xfrm>
              <a:off x="5099193" y="1649501"/>
              <a:ext cx="759460" cy="808990"/>
            </a:xfrm>
            <a:custGeom>
              <a:avLst/>
              <a:gdLst>
                <a:gd name="connsiteX0" fmla="*/ 457330 w 759516"/>
                <a:gd name="connsiteY0" fmla="*/ 151898 h 809065"/>
                <a:gd name="connsiteX1" fmla="*/ 520941 w 759516"/>
                <a:gd name="connsiteY1" fmla="*/ 132020 h 809065"/>
                <a:gd name="connsiteX2" fmla="*/ 592503 w 759516"/>
                <a:gd name="connsiteY2" fmla="*/ 147922 h 809065"/>
                <a:gd name="connsiteX3" fmla="*/ 648162 w 759516"/>
                <a:gd name="connsiteY3" fmla="*/ 143947 h 809065"/>
                <a:gd name="connsiteX4" fmla="*/ 723699 w 759516"/>
                <a:gd name="connsiteY4" fmla="*/ 179728 h 809065"/>
                <a:gd name="connsiteX5" fmla="*/ 711772 w 759516"/>
                <a:gd name="connsiteY5" fmla="*/ 163825 h 809065"/>
                <a:gd name="connsiteX6" fmla="*/ 743577 w 759516"/>
                <a:gd name="connsiteY6" fmla="*/ 163825 h 809065"/>
                <a:gd name="connsiteX7" fmla="*/ 759480 w 759516"/>
                <a:gd name="connsiteY7" fmla="*/ 155874 h 809065"/>
                <a:gd name="connsiteX8" fmla="*/ 739602 w 759516"/>
                <a:gd name="connsiteY8" fmla="*/ 132020 h 809065"/>
                <a:gd name="connsiteX9" fmla="*/ 675991 w 759516"/>
                <a:gd name="connsiteY9" fmla="*/ 128044 h 809065"/>
                <a:gd name="connsiteX10" fmla="*/ 509014 w 759516"/>
                <a:gd name="connsiteY10" fmla="*/ 84312 h 809065"/>
                <a:gd name="connsiteX11" fmla="*/ 473233 w 759516"/>
                <a:gd name="connsiteY11" fmla="*/ 72385 h 809065"/>
                <a:gd name="connsiteX12" fmla="*/ 409623 w 759516"/>
                <a:gd name="connsiteY12" fmla="*/ 104190 h 809065"/>
                <a:gd name="connsiteX13" fmla="*/ 389744 w 759516"/>
                <a:gd name="connsiteY13" fmla="*/ 88288 h 809065"/>
                <a:gd name="connsiteX14" fmla="*/ 401671 w 759516"/>
                <a:gd name="connsiteY14" fmla="*/ 40580 h 809065"/>
                <a:gd name="connsiteX15" fmla="*/ 373842 w 759516"/>
                <a:gd name="connsiteY15" fmla="*/ 823 h 809065"/>
                <a:gd name="connsiteX16" fmla="*/ 330109 w 759516"/>
                <a:gd name="connsiteY16" fmla="*/ 16726 h 809065"/>
                <a:gd name="connsiteX17" fmla="*/ 326134 w 759516"/>
                <a:gd name="connsiteY17" fmla="*/ 52507 h 809065"/>
                <a:gd name="connsiteX18" fmla="*/ 334085 w 759516"/>
                <a:gd name="connsiteY18" fmla="*/ 96239 h 809065"/>
                <a:gd name="connsiteX19" fmla="*/ 302280 w 759516"/>
                <a:gd name="connsiteY19" fmla="*/ 96239 h 809065"/>
                <a:gd name="connsiteX20" fmla="*/ 202889 w 759516"/>
                <a:gd name="connsiteY20" fmla="*/ 96239 h 809065"/>
                <a:gd name="connsiteX21" fmla="*/ 119400 w 759516"/>
                <a:gd name="connsiteY21" fmla="*/ 112142 h 809065"/>
                <a:gd name="connsiteX22" fmla="*/ 59765 w 759516"/>
                <a:gd name="connsiteY22" fmla="*/ 124068 h 809065"/>
                <a:gd name="connsiteX23" fmla="*/ 130 w 759516"/>
                <a:gd name="connsiteY23" fmla="*/ 151898 h 809065"/>
                <a:gd name="connsiteX24" fmla="*/ 43863 w 759516"/>
                <a:gd name="connsiteY24" fmla="*/ 167801 h 809065"/>
                <a:gd name="connsiteX25" fmla="*/ 47838 w 759516"/>
                <a:gd name="connsiteY25" fmla="*/ 179728 h 809065"/>
                <a:gd name="connsiteX26" fmla="*/ 95546 w 759516"/>
                <a:gd name="connsiteY26" fmla="*/ 155874 h 809065"/>
                <a:gd name="connsiteX27" fmla="*/ 186986 w 759516"/>
                <a:gd name="connsiteY27" fmla="*/ 159849 h 809065"/>
                <a:gd name="connsiteX28" fmla="*/ 202889 w 759516"/>
                <a:gd name="connsiteY28" fmla="*/ 143947 h 809065"/>
                <a:gd name="connsiteX29" fmla="*/ 270475 w 759516"/>
                <a:gd name="connsiteY29" fmla="*/ 151898 h 809065"/>
                <a:gd name="connsiteX30" fmla="*/ 290353 w 759516"/>
                <a:gd name="connsiteY30" fmla="*/ 183703 h 809065"/>
                <a:gd name="connsiteX31" fmla="*/ 318183 w 759516"/>
                <a:gd name="connsiteY31" fmla="*/ 295022 h 809065"/>
                <a:gd name="connsiteX32" fmla="*/ 314207 w 759516"/>
                <a:gd name="connsiteY32" fmla="*/ 402364 h 809065"/>
                <a:gd name="connsiteX33" fmla="*/ 314207 w 759516"/>
                <a:gd name="connsiteY33" fmla="*/ 517658 h 809065"/>
                <a:gd name="connsiteX34" fmla="*/ 318183 w 759516"/>
                <a:gd name="connsiteY34" fmla="*/ 565366 h 809065"/>
                <a:gd name="connsiteX35" fmla="*/ 322158 w 759516"/>
                <a:gd name="connsiteY35" fmla="*/ 656806 h 809065"/>
                <a:gd name="connsiteX36" fmla="*/ 322158 w 759516"/>
                <a:gd name="connsiteY36" fmla="*/ 736319 h 809065"/>
                <a:gd name="connsiteX37" fmla="*/ 310231 w 759516"/>
                <a:gd name="connsiteY37" fmla="*/ 788002 h 809065"/>
                <a:gd name="connsiteX38" fmla="*/ 342036 w 759516"/>
                <a:gd name="connsiteY38" fmla="*/ 784027 h 809065"/>
                <a:gd name="connsiteX39" fmla="*/ 361915 w 759516"/>
                <a:gd name="connsiteY39" fmla="*/ 768124 h 809065"/>
                <a:gd name="connsiteX40" fmla="*/ 353963 w 759516"/>
                <a:gd name="connsiteY40" fmla="*/ 724392 h 809065"/>
                <a:gd name="connsiteX41" fmla="*/ 369866 w 759516"/>
                <a:gd name="connsiteY41" fmla="*/ 644879 h 809065"/>
                <a:gd name="connsiteX42" fmla="*/ 365890 w 759516"/>
                <a:gd name="connsiteY42" fmla="*/ 577293 h 809065"/>
                <a:gd name="connsiteX43" fmla="*/ 369866 w 759516"/>
                <a:gd name="connsiteY43" fmla="*/ 509707 h 809065"/>
                <a:gd name="connsiteX44" fmla="*/ 381793 w 759516"/>
                <a:gd name="connsiteY44" fmla="*/ 461999 h 809065"/>
                <a:gd name="connsiteX45" fmla="*/ 397696 w 759516"/>
                <a:gd name="connsiteY45" fmla="*/ 477902 h 809065"/>
                <a:gd name="connsiteX46" fmla="*/ 405647 w 759516"/>
                <a:gd name="connsiteY46" fmla="*/ 569342 h 809065"/>
                <a:gd name="connsiteX47" fmla="*/ 405647 w 759516"/>
                <a:gd name="connsiteY47" fmla="*/ 609098 h 809065"/>
                <a:gd name="connsiteX48" fmla="*/ 421549 w 759516"/>
                <a:gd name="connsiteY48" fmla="*/ 676684 h 809065"/>
                <a:gd name="connsiteX49" fmla="*/ 425525 w 759516"/>
                <a:gd name="connsiteY49" fmla="*/ 712465 h 809065"/>
                <a:gd name="connsiteX50" fmla="*/ 409623 w 759516"/>
                <a:gd name="connsiteY50" fmla="*/ 748246 h 809065"/>
                <a:gd name="connsiteX51" fmla="*/ 465282 w 759516"/>
                <a:gd name="connsiteY51" fmla="*/ 807881 h 809065"/>
                <a:gd name="connsiteX52" fmla="*/ 481184 w 759516"/>
                <a:gd name="connsiteY52" fmla="*/ 784027 h 809065"/>
                <a:gd name="connsiteX53" fmla="*/ 461306 w 759516"/>
                <a:gd name="connsiteY53" fmla="*/ 736319 h 809065"/>
                <a:gd name="connsiteX54" fmla="*/ 465282 w 759516"/>
                <a:gd name="connsiteY54" fmla="*/ 625001 h 809065"/>
                <a:gd name="connsiteX55" fmla="*/ 457330 w 759516"/>
                <a:gd name="connsiteY55" fmla="*/ 545488 h 809065"/>
                <a:gd name="connsiteX56" fmla="*/ 473233 w 759516"/>
                <a:gd name="connsiteY56" fmla="*/ 481877 h 809065"/>
                <a:gd name="connsiteX57" fmla="*/ 485160 w 759516"/>
                <a:gd name="connsiteY57" fmla="*/ 394413 h 809065"/>
                <a:gd name="connsiteX58" fmla="*/ 469257 w 759516"/>
                <a:gd name="connsiteY58" fmla="*/ 338754 h 809065"/>
                <a:gd name="connsiteX59" fmla="*/ 457330 w 759516"/>
                <a:gd name="connsiteY59" fmla="*/ 267192 h 809065"/>
                <a:gd name="connsiteX60" fmla="*/ 457330 w 759516"/>
                <a:gd name="connsiteY60" fmla="*/ 151898 h 809065"/>
                <a:gd name="connsiteX0" fmla="*/ 457330 w 759516"/>
                <a:gd name="connsiteY0" fmla="*/ 151898 h 809065"/>
                <a:gd name="connsiteX1" fmla="*/ 520941 w 759516"/>
                <a:gd name="connsiteY1" fmla="*/ 132020 h 809065"/>
                <a:gd name="connsiteX2" fmla="*/ 592503 w 759516"/>
                <a:gd name="connsiteY2" fmla="*/ 147922 h 809065"/>
                <a:gd name="connsiteX3" fmla="*/ 648162 w 759516"/>
                <a:gd name="connsiteY3" fmla="*/ 143947 h 809065"/>
                <a:gd name="connsiteX4" fmla="*/ 723699 w 759516"/>
                <a:gd name="connsiteY4" fmla="*/ 179728 h 809065"/>
                <a:gd name="connsiteX5" fmla="*/ 711772 w 759516"/>
                <a:gd name="connsiteY5" fmla="*/ 163825 h 809065"/>
                <a:gd name="connsiteX6" fmla="*/ 743577 w 759516"/>
                <a:gd name="connsiteY6" fmla="*/ 163825 h 809065"/>
                <a:gd name="connsiteX7" fmla="*/ 759480 w 759516"/>
                <a:gd name="connsiteY7" fmla="*/ 155874 h 809065"/>
                <a:gd name="connsiteX8" fmla="*/ 739602 w 759516"/>
                <a:gd name="connsiteY8" fmla="*/ 132020 h 809065"/>
                <a:gd name="connsiteX9" fmla="*/ 675991 w 759516"/>
                <a:gd name="connsiteY9" fmla="*/ 128044 h 809065"/>
                <a:gd name="connsiteX10" fmla="*/ 509014 w 759516"/>
                <a:gd name="connsiteY10" fmla="*/ 84312 h 809065"/>
                <a:gd name="connsiteX11" fmla="*/ 473233 w 759516"/>
                <a:gd name="connsiteY11" fmla="*/ 72385 h 809065"/>
                <a:gd name="connsiteX12" fmla="*/ 409623 w 759516"/>
                <a:gd name="connsiteY12" fmla="*/ 104190 h 809065"/>
                <a:gd name="connsiteX13" fmla="*/ 389744 w 759516"/>
                <a:gd name="connsiteY13" fmla="*/ 88288 h 809065"/>
                <a:gd name="connsiteX14" fmla="*/ 401671 w 759516"/>
                <a:gd name="connsiteY14" fmla="*/ 40580 h 809065"/>
                <a:gd name="connsiteX15" fmla="*/ 373842 w 759516"/>
                <a:gd name="connsiteY15" fmla="*/ 823 h 809065"/>
                <a:gd name="connsiteX16" fmla="*/ 330109 w 759516"/>
                <a:gd name="connsiteY16" fmla="*/ 16726 h 809065"/>
                <a:gd name="connsiteX17" fmla="*/ 326134 w 759516"/>
                <a:gd name="connsiteY17" fmla="*/ 52507 h 809065"/>
                <a:gd name="connsiteX18" fmla="*/ 334085 w 759516"/>
                <a:gd name="connsiteY18" fmla="*/ 96239 h 809065"/>
                <a:gd name="connsiteX19" fmla="*/ 302280 w 759516"/>
                <a:gd name="connsiteY19" fmla="*/ 96239 h 809065"/>
                <a:gd name="connsiteX20" fmla="*/ 202889 w 759516"/>
                <a:gd name="connsiteY20" fmla="*/ 96239 h 809065"/>
                <a:gd name="connsiteX21" fmla="*/ 119400 w 759516"/>
                <a:gd name="connsiteY21" fmla="*/ 112142 h 809065"/>
                <a:gd name="connsiteX22" fmla="*/ 59765 w 759516"/>
                <a:gd name="connsiteY22" fmla="*/ 124068 h 809065"/>
                <a:gd name="connsiteX23" fmla="*/ 130 w 759516"/>
                <a:gd name="connsiteY23" fmla="*/ 151898 h 809065"/>
                <a:gd name="connsiteX24" fmla="*/ 43863 w 759516"/>
                <a:gd name="connsiteY24" fmla="*/ 167801 h 809065"/>
                <a:gd name="connsiteX25" fmla="*/ 47838 w 759516"/>
                <a:gd name="connsiteY25" fmla="*/ 179728 h 809065"/>
                <a:gd name="connsiteX26" fmla="*/ 95546 w 759516"/>
                <a:gd name="connsiteY26" fmla="*/ 155874 h 809065"/>
                <a:gd name="connsiteX27" fmla="*/ 186986 w 759516"/>
                <a:gd name="connsiteY27" fmla="*/ 159849 h 809065"/>
                <a:gd name="connsiteX28" fmla="*/ 224385 w 759516"/>
                <a:gd name="connsiteY28" fmla="*/ 140891 h 809065"/>
                <a:gd name="connsiteX29" fmla="*/ 270475 w 759516"/>
                <a:gd name="connsiteY29" fmla="*/ 151898 h 809065"/>
                <a:gd name="connsiteX30" fmla="*/ 290353 w 759516"/>
                <a:gd name="connsiteY30" fmla="*/ 183703 h 809065"/>
                <a:gd name="connsiteX31" fmla="*/ 318183 w 759516"/>
                <a:gd name="connsiteY31" fmla="*/ 295022 h 809065"/>
                <a:gd name="connsiteX32" fmla="*/ 314207 w 759516"/>
                <a:gd name="connsiteY32" fmla="*/ 402364 h 809065"/>
                <a:gd name="connsiteX33" fmla="*/ 314207 w 759516"/>
                <a:gd name="connsiteY33" fmla="*/ 517658 h 809065"/>
                <a:gd name="connsiteX34" fmla="*/ 318183 w 759516"/>
                <a:gd name="connsiteY34" fmla="*/ 565366 h 809065"/>
                <a:gd name="connsiteX35" fmla="*/ 322158 w 759516"/>
                <a:gd name="connsiteY35" fmla="*/ 656806 h 809065"/>
                <a:gd name="connsiteX36" fmla="*/ 322158 w 759516"/>
                <a:gd name="connsiteY36" fmla="*/ 736319 h 809065"/>
                <a:gd name="connsiteX37" fmla="*/ 310231 w 759516"/>
                <a:gd name="connsiteY37" fmla="*/ 788002 h 809065"/>
                <a:gd name="connsiteX38" fmla="*/ 342036 w 759516"/>
                <a:gd name="connsiteY38" fmla="*/ 784027 h 809065"/>
                <a:gd name="connsiteX39" fmla="*/ 361915 w 759516"/>
                <a:gd name="connsiteY39" fmla="*/ 768124 h 809065"/>
                <a:gd name="connsiteX40" fmla="*/ 353963 w 759516"/>
                <a:gd name="connsiteY40" fmla="*/ 724392 h 809065"/>
                <a:gd name="connsiteX41" fmla="*/ 369866 w 759516"/>
                <a:gd name="connsiteY41" fmla="*/ 644879 h 809065"/>
                <a:gd name="connsiteX42" fmla="*/ 365890 w 759516"/>
                <a:gd name="connsiteY42" fmla="*/ 577293 h 809065"/>
                <a:gd name="connsiteX43" fmla="*/ 369866 w 759516"/>
                <a:gd name="connsiteY43" fmla="*/ 509707 h 809065"/>
                <a:gd name="connsiteX44" fmla="*/ 381793 w 759516"/>
                <a:gd name="connsiteY44" fmla="*/ 461999 h 809065"/>
                <a:gd name="connsiteX45" fmla="*/ 397696 w 759516"/>
                <a:gd name="connsiteY45" fmla="*/ 477902 h 809065"/>
                <a:gd name="connsiteX46" fmla="*/ 405647 w 759516"/>
                <a:gd name="connsiteY46" fmla="*/ 569342 h 809065"/>
                <a:gd name="connsiteX47" fmla="*/ 405647 w 759516"/>
                <a:gd name="connsiteY47" fmla="*/ 609098 h 809065"/>
                <a:gd name="connsiteX48" fmla="*/ 421549 w 759516"/>
                <a:gd name="connsiteY48" fmla="*/ 676684 h 809065"/>
                <a:gd name="connsiteX49" fmla="*/ 425525 w 759516"/>
                <a:gd name="connsiteY49" fmla="*/ 712465 h 809065"/>
                <a:gd name="connsiteX50" fmla="*/ 409623 w 759516"/>
                <a:gd name="connsiteY50" fmla="*/ 748246 h 809065"/>
                <a:gd name="connsiteX51" fmla="*/ 465282 w 759516"/>
                <a:gd name="connsiteY51" fmla="*/ 807881 h 809065"/>
                <a:gd name="connsiteX52" fmla="*/ 481184 w 759516"/>
                <a:gd name="connsiteY52" fmla="*/ 784027 h 809065"/>
                <a:gd name="connsiteX53" fmla="*/ 461306 w 759516"/>
                <a:gd name="connsiteY53" fmla="*/ 736319 h 809065"/>
                <a:gd name="connsiteX54" fmla="*/ 465282 w 759516"/>
                <a:gd name="connsiteY54" fmla="*/ 625001 h 809065"/>
                <a:gd name="connsiteX55" fmla="*/ 457330 w 759516"/>
                <a:gd name="connsiteY55" fmla="*/ 545488 h 809065"/>
                <a:gd name="connsiteX56" fmla="*/ 473233 w 759516"/>
                <a:gd name="connsiteY56" fmla="*/ 481877 h 809065"/>
                <a:gd name="connsiteX57" fmla="*/ 485160 w 759516"/>
                <a:gd name="connsiteY57" fmla="*/ 394413 h 809065"/>
                <a:gd name="connsiteX58" fmla="*/ 469257 w 759516"/>
                <a:gd name="connsiteY58" fmla="*/ 338754 h 809065"/>
                <a:gd name="connsiteX59" fmla="*/ 457330 w 759516"/>
                <a:gd name="connsiteY59" fmla="*/ 267192 h 809065"/>
                <a:gd name="connsiteX60" fmla="*/ 457330 w 759516"/>
                <a:gd name="connsiteY60" fmla="*/ 151898 h 809065"/>
                <a:gd name="connsiteX0" fmla="*/ 457330 w 759516"/>
                <a:gd name="connsiteY0" fmla="*/ 151898 h 809065"/>
                <a:gd name="connsiteX1" fmla="*/ 520941 w 759516"/>
                <a:gd name="connsiteY1" fmla="*/ 132020 h 809065"/>
                <a:gd name="connsiteX2" fmla="*/ 592503 w 759516"/>
                <a:gd name="connsiteY2" fmla="*/ 147922 h 809065"/>
                <a:gd name="connsiteX3" fmla="*/ 648162 w 759516"/>
                <a:gd name="connsiteY3" fmla="*/ 143947 h 809065"/>
                <a:gd name="connsiteX4" fmla="*/ 723699 w 759516"/>
                <a:gd name="connsiteY4" fmla="*/ 179728 h 809065"/>
                <a:gd name="connsiteX5" fmla="*/ 711772 w 759516"/>
                <a:gd name="connsiteY5" fmla="*/ 163825 h 809065"/>
                <a:gd name="connsiteX6" fmla="*/ 743577 w 759516"/>
                <a:gd name="connsiteY6" fmla="*/ 163825 h 809065"/>
                <a:gd name="connsiteX7" fmla="*/ 759480 w 759516"/>
                <a:gd name="connsiteY7" fmla="*/ 155874 h 809065"/>
                <a:gd name="connsiteX8" fmla="*/ 739602 w 759516"/>
                <a:gd name="connsiteY8" fmla="*/ 132020 h 809065"/>
                <a:gd name="connsiteX9" fmla="*/ 675991 w 759516"/>
                <a:gd name="connsiteY9" fmla="*/ 128044 h 809065"/>
                <a:gd name="connsiteX10" fmla="*/ 509014 w 759516"/>
                <a:gd name="connsiteY10" fmla="*/ 84312 h 809065"/>
                <a:gd name="connsiteX11" fmla="*/ 473233 w 759516"/>
                <a:gd name="connsiteY11" fmla="*/ 72385 h 809065"/>
                <a:gd name="connsiteX12" fmla="*/ 409623 w 759516"/>
                <a:gd name="connsiteY12" fmla="*/ 104190 h 809065"/>
                <a:gd name="connsiteX13" fmla="*/ 389744 w 759516"/>
                <a:gd name="connsiteY13" fmla="*/ 88288 h 809065"/>
                <a:gd name="connsiteX14" fmla="*/ 401671 w 759516"/>
                <a:gd name="connsiteY14" fmla="*/ 40580 h 809065"/>
                <a:gd name="connsiteX15" fmla="*/ 373842 w 759516"/>
                <a:gd name="connsiteY15" fmla="*/ 823 h 809065"/>
                <a:gd name="connsiteX16" fmla="*/ 330109 w 759516"/>
                <a:gd name="connsiteY16" fmla="*/ 16726 h 809065"/>
                <a:gd name="connsiteX17" fmla="*/ 326134 w 759516"/>
                <a:gd name="connsiteY17" fmla="*/ 52507 h 809065"/>
                <a:gd name="connsiteX18" fmla="*/ 334085 w 759516"/>
                <a:gd name="connsiteY18" fmla="*/ 96239 h 809065"/>
                <a:gd name="connsiteX19" fmla="*/ 302280 w 759516"/>
                <a:gd name="connsiteY19" fmla="*/ 96239 h 809065"/>
                <a:gd name="connsiteX20" fmla="*/ 202889 w 759516"/>
                <a:gd name="connsiteY20" fmla="*/ 96239 h 809065"/>
                <a:gd name="connsiteX21" fmla="*/ 119400 w 759516"/>
                <a:gd name="connsiteY21" fmla="*/ 112142 h 809065"/>
                <a:gd name="connsiteX22" fmla="*/ 59765 w 759516"/>
                <a:gd name="connsiteY22" fmla="*/ 124068 h 809065"/>
                <a:gd name="connsiteX23" fmla="*/ 130 w 759516"/>
                <a:gd name="connsiteY23" fmla="*/ 151898 h 809065"/>
                <a:gd name="connsiteX24" fmla="*/ 43863 w 759516"/>
                <a:gd name="connsiteY24" fmla="*/ 167801 h 809065"/>
                <a:gd name="connsiteX25" fmla="*/ 47838 w 759516"/>
                <a:gd name="connsiteY25" fmla="*/ 179728 h 809065"/>
                <a:gd name="connsiteX26" fmla="*/ 95546 w 759516"/>
                <a:gd name="connsiteY26" fmla="*/ 155874 h 809065"/>
                <a:gd name="connsiteX27" fmla="*/ 174725 w 759516"/>
                <a:gd name="connsiteY27" fmla="*/ 150658 h 809065"/>
                <a:gd name="connsiteX28" fmla="*/ 224385 w 759516"/>
                <a:gd name="connsiteY28" fmla="*/ 140891 h 809065"/>
                <a:gd name="connsiteX29" fmla="*/ 270475 w 759516"/>
                <a:gd name="connsiteY29" fmla="*/ 151898 h 809065"/>
                <a:gd name="connsiteX30" fmla="*/ 290353 w 759516"/>
                <a:gd name="connsiteY30" fmla="*/ 183703 h 809065"/>
                <a:gd name="connsiteX31" fmla="*/ 318183 w 759516"/>
                <a:gd name="connsiteY31" fmla="*/ 295022 h 809065"/>
                <a:gd name="connsiteX32" fmla="*/ 314207 w 759516"/>
                <a:gd name="connsiteY32" fmla="*/ 402364 h 809065"/>
                <a:gd name="connsiteX33" fmla="*/ 314207 w 759516"/>
                <a:gd name="connsiteY33" fmla="*/ 517658 h 809065"/>
                <a:gd name="connsiteX34" fmla="*/ 318183 w 759516"/>
                <a:gd name="connsiteY34" fmla="*/ 565366 h 809065"/>
                <a:gd name="connsiteX35" fmla="*/ 322158 w 759516"/>
                <a:gd name="connsiteY35" fmla="*/ 656806 h 809065"/>
                <a:gd name="connsiteX36" fmla="*/ 322158 w 759516"/>
                <a:gd name="connsiteY36" fmla="*/ 736319 h 809065"/>
                <a:gd name="connsiteX37" fmla="*/ 310231 w 759516"/>
                <a:gd name="connsiteY37" fmla="*/ 788002 h 809065"/>
                <a:gd name="connsiteX38" fmla="*/ 342036 w 759516"/>
                <a:gd name="connsiteY38" fmla="*/ 784027 h 809065"/>
                <a:gd name="connsiteX39" fmla="*/ 361915 w 759516"/>
                <a:gd name="connsiteY39" fmla="*/ 768124 h 809065"/>
                <a:gd name="connsiteX40" fmla="*/ 353963 w 759516"/>
                <a:gd name="connsiteY40" fmla="*/ 724392 h 809065"/>
                <a:gd name="connsiteX41" fmla="*/ 369866 w 759516"/>
                <a:gd name="connsiteY41" fmla="*/ 644879 h 809065"/>
                <a:gd name="connsiteX42" fmla="*/ 365890 w 759516"/>
                <a:gd name="connsiteY42" fmla="*/ 577293 h 809065"/>
                <a:gd name="connsiteX43" fmla="*/ 369866 w 759516"/>
                <a:gd name="connsiteY43" fmla="*/ 509707 h 809065"/>
                <a:gd name="connsiteX44" fmla="*/ 381793 w 759516"/>
                <a:gd name="connsiteY44" fmla="*/ 461999 h 809065"/>
                <a:gd name="connsiteX45" fmla="*/ 397696 w 759516"/>
                <a:gd name="connsiteY45" fmla="*/ 477902 h 809065"/>
                <a:gd name="connsiteX46" fmla="*/ 405647 w 759516"/>
                <a:gd name="connsiteY46" fmla="*/ 569342 h 809065"/>
                <a:gd name="connsiteX47" fmla="*/ 405647 w 759516"/>
                <a:gd name="connsiteY47" fmla="*/ 609098 h 809065"/>
                <a:gd name="connsiteX48" fmla="*/ 421549 w 759516"/>
                <a:gd name="connsiteY48" fmla="*/ 676684 h 809065"/>
                <a:gd name="connsiteX49" fmla="*/ 425525 w 759516"/>
                <a:gd name="connsiteY49" fmla="*/ 712465 h 809065"/>
                <a:gd name="connsiteX50" fmla="*/ 409623 w 759516"/>
                <a:gd name="connsiteY50" fmla="*/ 748246 h 809065"/>
                <a:gd name="connsiteX51" fmla="*/ 465282 w 759516"/>
                <a:gd name="connsiteY51" fmla="*/ 807881 h 809065"/>
                <a:gd name="connsiteX52" fmla="*/ 481184 w 759516"/>
                <a:gd name="connsiteY52" fmla="*/ 784027 h 809065"/>
                <a:gd name="connsiteX53" fmla="*/ 461306 w 759516"/>
                <a:gd name="connsiteY53" fmla="*/ 736319 h 809065"/>
                <a:gd name="connsiteX54" fmla="*/ 465282 w 759516"/>
                <a:gd name="connsiteY54" fmla="*/ 625001 h 809065"/>
                <a:gd name="connsiteX55" fmla="*/ 457330 w 759516"/>
                <a:gd name="connsiteY55" fmla="*/ 545488 h 809065"/>
                <a:gd name="connsiteX56" fmla="*/ 473233 w 759516"/>
                <a:gd name="connsiteY56" fmla="*/ 481877 h 809065"/>
                <a:gd name="connsiteX57" fmla="*/ 485160 w 759516"/>
                <a:gd name="connsiteY57" fmla="*/ 394413 h 809065"/>
                <a:gd name="connsiteX58" fmla="*/ 469257 w 759516"/>
                <a:gd name="connsiteY58" fmla="*/ 338754 h 809065"/>
                <a:gd name="connsiteX59" fmla="*/ 457330 w 759516"/>
                <a:gd name="connsiteY59" fmla="*/ 267192 h 809065"/>
                <a:gd name="connsiteX60" fmla="*/ 457330 w 759516"/>
                <a:gd name="connsiteY60" fmla="*/ 151898 h 809065"/>
                <a:gd name="connsiteX0" fmla="*/ 457330 w 759516"/>
                <a:gd name="connsiteY0" fmla="*/ 151898 h 809065"/>
                <a:gd name="connsiteX1" fmla="*/ 520941 w 759516"/>
                <a:gd name="connsiteY1" fmla="*/ 132020 h 809065"/>
                <a:gd name="connsiteX2" fmla="*/ 592503 w 759516"/>
                <a:gd name="connsiteY2" fmla="*/ 147922 h 809065"/>
                <a:gd name="connsiteX3" fmla="*/ 648162 w 759516"/>
                <a:gd name="connsiteY3" fmla="*/ 143947 h 809065"/>
                <a:gd name="connsiteX4" fmla="*/ 723699 w 759516"/>
                <a:gd name="connsiteY4" fmla="*/ 179728 h 809065"/>
                <a:gd name="connsiteX5" fmla="*/ 711772 w 759516"/>
                <a:gd name="connsiteY5" fmla="*/ 163825 h 809065"/>
                <a:gd name="connsiteX6" fmla="*/ 743577 w 759516"/>
                <a:gd name="connsiteY6" fmla="*/ 163825 h 809065"/>
                <a:gd name="connsiteX7" fmla="*/ 759480 w 759516"/>
                <a:gd name="connsiteY7" fmla="*/ 155874 h 809065"/>
                <a:gd name="connsiteX8" fmla="*/ 739602 w 759516"/>
                <a:gd name="connsiteY8" fmla="*/ 132020 h 809065"/>
                <a:gd name="connsiteX9" fmla="*/ 675991 w 759516"/>
                <a:gd name="connsiteY9" fmla="*/ 128044 h 809065"/>
                <a:gd name="connsiteX10" fmla="*/ 509014 w 759516"/>
                <a:gd name="connsiteY10" fmla="*/ 84312 h 809065"/>
                <a:gd name="connsiteX11" fmla="*/ 473268 w 759516"/>
                <a:gd name="connsiteY11" fmla="*/ 87735 h 809065"/>
                <a:gd name="connsiteX12" fmla="*/ 409623 w 759516"/>
                <a:gd name="connsiteY12" fmla="*/ 104190 h 809065"/>
                <a:gd name="connsiteX13" fmla="*/ 389744 w 759516"/>
                <a:gd name="connsiteY13" fmla="*/ 88288 h 809065"/>
                <a:gd name="connsiteX14" fmla="*/ 401671 w 759516"/>
                <a:gd name="connsiteY14" fmla="*/ 40580 h 809065"/>
                <a:gd name="connsiteX15" fmla="*/ 373842 w 759516"/>
                <a:gd name="connsiteY15" fmla="*/ 823 h 809065"/>
                <a:gd name="connsiteX16" fmla="*/ 330109 w 759516"/>
                <a:gd name="connsiteY16" fmla="*/ 16726 h 809065"/>
                <a:gd name="connsiteX17" fmla="*/ 326134 w 759516"/>
                <a:gd name="connsiteY17" fmla="*/ 52507 h 809065"/>
                <a:gd name="connsiteX18" fmla="*/ 334085 w 759516"/>
                <a:gd name="connsiteY18" fmla="*/ 96239 h 809065"/>
                <a:gd name="connsiteX19" fmla="*/ 302280 w 759516"/>
                <a:gd name="connsiteY19" fmla="*/ 96239 h 809065"/>
                <a:gd name="connsiteX20" fmla="*/ 202889 w 759516"/>
                <a:gd name="connsiteY20" fmla="*/ 96239 h 809065"/>
                <a:gd name="connsiteX21" fmla="*/ 119400 w 759516"/>
                <a:gd name="connsiteY21" fmla="*/ 112142 h 809065"/>
                <a:gd name="connsiteX22" fmla="*/ 59765 w 759516"/>
                <a:gd name="connsiteY22" fmla="*/ 124068 h 809065"/>
                <a:gd name="connsiteX23" fmla="*/ 130 w 759516"/>
                <a:gd name="connsiteY23" fmla="*/ 151898 h 809065"/>
                <a:gd name="connsiteX24" fmla="*/ 43863 w 759516"/>
                <a:gd name="connsiteY24" fmla="*/ 167801 h 809065"/>
                <a:gd name="connsiteX25" fmla="*/ 47838 w 759516"/>
                <a:gd name="connsiteY25" fmla="*/ 179728 h 809065"/>
                <a:gd name="connsiteX26" fmla="*/ 95546 w 759516"/>
                <a:gd name="connsiteY26" fmla="*/ 155874 h 809065"/>
                <a:gd name="connsiteX27" fmla="*/ 174725 w 759516"/>
                <a:gd name="connsiteY27" fmla="*/ 150658 h 809065"/>
                <a:gd name="connsiteX28" fmla="*/ 224385 w 759516"/>
                <a:gd name="connsiteY28" fmla="*/ 140891 h 809065"/>
                <a:gd name="connsiteX29" fmla="*/ 270475 w 759516"/>
                <a:gd name="connsiteY29" fmla="*/ 151898 h 809065"/>
                <a:gd name="connsiteX30" fmla="*/ 290353 w 759516"/>
                <a:gd name="connsiteY30" fmla="*/ 183703 h 809065"/>
                <a:gd name="connsiteX31" fmla="*/ 318183 w 759516"/>
                <a:gd name="connsiteY31" fmla="*/ 295022 h 809065"/>
                <a:gd name="connsiteX32" fmla="*/ 314207 w 759516"/>
                <a:gd name="connsiteY32" fmla="*/ 402364 h 809065"/>
                <a:gd name="connsiteX33" fmla="*/ 314207 w 759516"/>
                <a:gd name="connsiteY33" fmla="*/ 517658 h 809065"/>
                <a:gd name="connsiteX34" fmla="*/ 318183 w 759516"/>
                <a:gd name="connsiteY34" fmla="*/ 565366 h 809065"/>
                <a:gd name="connsiteX35" fmla="*/ 322158 w 759516"/>
                <a:gd name="connsiteY35" fmla="*/ 656806 h 809065"/>
                <a:gd name="connsiteX36" fmla="*/ 322158 w 759516"/>
                <a:gd name="connsiteY36" fmla="*/ 736319 h 809065"/>
                <a:gd name="connsiteX37" fmla="*/ 310231 w 759516"/>
                <a:gd name="connsiteY37" fmla="*/ 788002 h 809065"/>
                <a:gd name="connsiteX38" fmla="*/ 342036 w 759516"/>
                <a:gd name="connsiteY38" fmla="*/ 784027 h 809065"/>
                <a:gd name="connsiteX39" fmla="*/ 361915 w 759516"/>
                <a:gd name="connsiteY39" fmla="*/ 768124 h 809065"/>
                <a:gd name="connsiteX40" fmla="*/ 353963 w 759516"/>
                <a:gd name="connsiteY40" fmla="*/ 724392 h 809065"/>
                <a:gd name="connsiteX41" fmla="*/ 369866 w 759516"/>
                <a:gd name="connsiteY41" fmla="*/ 644879 h 809065"/>
                <a:gd name="connsiteX42" fmla="*/ 365890 w 759516"/>
                <a:gd name="connsiteY42" fmla="*/ 577293 h 809065"/>
                <a:gd name="connsiteX43" fmla="*/ 369866 w 759516"/>
                <a:gd name="connsiteY43" fmla="*/ 509707 h 809065"/>
                <a:gd name="connsiteX44" fmla="*/ 381793 w 759516"/>
                <a:gd name="connsiteY44" fmla="*/ 461999 h 809065"/>
                <a:gd name="connsiteX45" fmla="*/ 397696 w 759516"/>
                <a:gd name="connsiteY45" fmla="*/ 477902 h 809065"/>
                <a:gd name="connsiteX46" fmla="*/ 405647 w 759516"/>
                <a:gd name="connsiteY46" fmla="*/ 569342 h 809065"/>
                <a:gd name="connsiteX47" fmla="*/ 405647 w 759516"/>
                <a:gd name="connsiteY47" fmla="*/ 609098 h 809065"/>
                <a:gd name="connsiteX48" fmla="*/ 421549 w 759516"/>
                <a:gd name="connsiteY48" fmla="*/ 676684 h 809065"/>
                <a:gd name="connsiteX49" fmla="*/ 425525 w 759516"/>
                <a:gd name="connsiteY49" fmla="*/ 712465 h 809065"/>
                <a:gd name="connsiteX50" fmla="*/ 409623 w 759516"/>
                <a:gd name="connsiteY50" fmla="*/ 748246 h 809065"/>
                <a:gd name="connsiteX51" fmla="*/ 465282 w 759516"/>
                <a:gd name="connsiteY51" fmla="*/ 807881 h 809065"/>
                <a:gd name="connsiteX52" fmla="*/ 481184 w 759516"/>
                <a:gd name="connsiteY52" fmla="*/ 784027 h 809065"/>
                <a:gd name="connsiteX53" fmla="*/ 461306 w 759516"/>
                <a:gd name="connsiteY53" fmla="*/ 736319 h 809065"/>
                <a:gd name="connsiteX54" fmla="*/ 465282 w 759516"/>
                <a:gd name="connsiteY54" fmla="*/ 625001 h 809065"/>
                <a:gd name="connsiteX55" fmla="*/ 457330 w 759516"/>
                <a:gd name="connsiteY55" fmla="*/ 545488 h 809065"/>
                <a:gd name="connsiteX56" fmla="*/ 473233 w 759516"/>
                <a:gd name="connsiteY56" fmla="*/ 481877 h 809065"/>
                <a:gd name="connsiteX57" fmla="*/ 485160 w 759516"/>
                <a:gd name="connsiteY57" fmla="*/ 394413 h 809065"/>
                <a:gd name="connsiteX58" fmla="*/ 469257 w 759516"/>
                <a:gd name="connsiteY58" fmla="*/ 338754 h 809065"/>
                <a:gd name="connsiteX59" fmla="*/ 457330 w 759516"/>
                <a:gd name="connsiteY59" fmla="*/ 267192 h 809065"/>
                <a:gd name="connsiteX60" fmla="*/ 457330 w 759516"/>
                <a:gd name="connsiteY60" fmla="*/ 151898 h 809065"/>
                <a:gd name="connsiteX0" fmla="*/ 457330 w 759516"/>
                <a:gd name="connsiteY0" fmla="*/ 151898 h 809065"/>
                <a:gd name="connsiteX1" fmla="*/ 520941 w 759516"/>
                <a:gd name="connsiteY1" fmla="*/ 132020 h 809065"/>
                <a:gd name="connsiteX2" fmla="*/ 592503 w 759516"/>
                <a:gd name="connsiteY2" fmla="*/ 147922 h 809065"/>
                <a:gd name="connsiteX3" fmla="*/ 648162 w 759516"/>
                <a:gd name="connsiteY3" fmla="*/ 143947 h 809065"/>
                <a:gd name="connsiteX4" fmla="*/ 723699 w 759516"/>
                <a:gd name="connsiteY4" fmla="*/ 179728 h 809065"/>
                <a:gd name="connsiteX5" fmla="*/ 711772 w 759516"/>
                <a:gd name="connsiteY5" fmla="*/ 163825 h 809065"/>
                <a:gd name="connsiteX6" fmla="*/ 743577 w 759516"/>
                <a:gd name="connsiteY6" fmla="*/ 163825 h 809065"/>
                <a:gd name="connsiteX7" fmla="*/ 759480 w 759516"/>
                <a:gd name="connsiteY7" fmla="*/ 155874 h 809065"/>
                <a:gd name="connsiteX8" fmla="*/ 739602 w 759516"/>
                <a:gd name="connsiteY8" fmla="*/ 132020 h 809065"/>
                <a:gd name="connsiteX9" fmla="*/ 675991 w 759516"/>
                <a:gd name="connsiteY9" fmla="*/ 128044 h 809065"/>
                <a:gd name="connsiteX10" fmla="*/ 509014 w 759516"/>
                <a:gd name="connsiteY10" fmla="*/ 84312 h 809065"/>
                <a:gd name="connsiteX11" fmla="*/ 473268 w 759516"/>
                <a:gd name="connsiteY11" fmla="*/ 87735 h 809065"/>
                <a:gd name="connsiteX12" fmla="*/ 409623 w 759516"/>
                <a:gd name="connsiteY12" fmla="*/ 104190 h 809065"/>
                <a:gd name="connsiteX13" fmla="*/ 389744 w 759516"/>
                <a:gd name="connsiteY13" fmla="*/ 88288 h 809065"/>
                <a:gd name="connsiteX14" fmla="*/ 401671 w 759516"/>
                <a:gd name="connsiteY14" fmla="*/ 40580 h 809065"/>
                <a:gd name="connsiteX15" fmla="*/ 373842 w 759516"/>
                <a:gd name="connsiteY15" fmla="*/ 823 h 809065"/>
                <a:gd name="connsiteX16" fmla="*/ 330109 w 759516"/>
                <a:gd name="connsiteY16" fmla="*/ 16726 h 809065"/>
                <a:gd name="connsiteX17" fmla="*/ 326134 w 759516"/>
                <a:gd name="connsiteY17" fmla="*/ 52507 h 809065"/>
                <a:gd name="connsiteX18" fmla="*/ 334085 w 759516"/>
                <a:gd name="connsiteY18" fmla="*/ 96239 h 809065"/>
                <a:gd name="connsiteX19" fmla="*/ 302280 w 759516"/>
                <a:gd name="connsiteY19" fmla="*/ 96239 h 809065"/>
                <a:gd name="connsiteX20" fmla="*/ 202889 w 759516"/>
                <a:gd name="connsiteY20" fmla="*/ 96239 h 809065"/>
                <a:gd name="connsiteX21" fmla="*/ 119400 w 759516"/>
                <a:gd name="connsiteY21" fmla="*/ 112142 h 809065"/>
                <a:gd name="connsiteX22" fmla="*/ 59765 w 759516"/>
                <a:gd name="connsiteY22" fmla="*/ 124068 h 809065"/>
                <a:gd name="connsiteX23" fmla="*/ 130 w 759516"/>
                <a:gd name="connsiteY23" fmla="*/ 151898 h 809065"/>
                <a:gd name="connsiteX24" fmla="*/ 43863 w 759516"/>
                <a:gd name="connsiteY24" fmla="*/ 167801 h 809065"/>
                <a:gd name="connsiteX25" fmla="*/ 47838 w 759516"/>
                <a:gd name="connsiteY25" fmla="*/ 179728 h 809065"/>
                <a:gd name="connsiteX26" fmla="*/ 95546 w 759516"/>
                <a:gd name="connsiteY26" fmla="*/ 155874 h 809065"/>
                <a:gd name="connsiteX27" fmla="*/ 174725 w 759516"/>
                <a:gd name="connsiteY27" fmla="*/ 150658 h 809065"/>
                <a:gd name="connsiteX28" fmla="*/ 224385 w 759516"/>
                <a:gd name="connsiteY28" fmla="*/ 140891 h 809065"/>
                <a:gd name="connsiteX29" fmla="*/ 270475 w 759516"/>
                <a:gd name="connsiteY29" fmla="*/ 151898 h 809065"/>
                <a:gd name="connsiteX30" fmla="*/ 290353 w 759516"/>
                <a:gd name="connsiteY30" fmla="*/ 183703 h 809065"/>
                <a:gd name="connsiteX31" fmla="*/ 318183 w 759516"/>
                <a:gd name="connsiteY31" fmla="*/ 295022 h 809065"/>
                <a:gd name="connsiteX32" fmla="*/ 314207 w 759516"/>
                <a:gd name="connsiteY32" fmla="*/ 402364 h 809065"/>
                <a:gd name="connsiteX33" fmla="*/ 314207 w 759516"/>
                <a:gd name="connsiteY33" fmla="*/ 517658 h 809065"/>
                <a:gd name="connsiteX34" fmla="*/ 318183 w 759516"/>
                <a:gd name="connsiteY34" fmla="*/ 565366 h 809065"/>
                <a:gd name="connsiteX35" fmla="*/ 322158 w 759516"/>
                <a:gd name="connsiteY35" fmla="*/ 656806 h 809065"/>
                <a:gd name="connsiteX36" fmla="*/ 322158 w 759516"/>
                <a:gd name="connsiteY36" fmla="*/ 736319 h 809065"/>
                <a:gd name="connsiteX37" fmla="*/ 310231 w 759516"/>
                <a:gd name="connsiteY37" fmla="*/ 788002 h 809065"/>
                <a:gd name="connsiteX38" fmla="*/ 342036 w 759516"/>
                <a:gd name="connsiteY38" fmla="*/ 784027 h 809065"/>
                <a:gd name="connsiteX39" fmla="*/ 361915 w 759516"/>
                <a:gd name="connsiteY39" fmla="*/ 768124 h 809065"/>
                <a:gd name="connsiteX40" fmla="*/ 353963 w 759516"/>
                <a:gd name="connsiteY40" fmla="*/ 724392 h 809065"/>
                <a:gd name="connsiteX41" fmla="*/ 369866 w 759516"/>
                <a:gd name="connsiteY41" fmla="*/ 644879 h 809065"/>
                <a:gd name="connsiteX42" fmla="*/ 365890 w 759516"/>
                <a:gd name="connsiteY42" fmla="*/ 577293 h 809065"/>
                <a:gd name="connsiteX43" fmla="*/ 369866 w 759516"/>
                <a:gd name="connsiteY43" fmla="*/ 509707 h 809065"/>
                <a:gd name="connsiteX44" fmla="*/ 381793 w 759516"/>
                <a:gd name="connsiteY44" fmla="*/ 461999 h 809065"/>
                <a:gd name="connsiteX45" fmla="*/ 397696 w 759516"/>
                <a:gd name="connsiteY45" fmla="*/ 477902 h 809065"/>
                <a:gd name="connsiteX46" fmla="*/ 405647 w 759516"/>
                <a:gd name="connsiteY46" fmla="*/ 569342 h 809065"/>
                <a:gd name="connsiteX47" fmla="*/ 405647 w 759516"/>
                <a:gd name="connsiteY47" fmla="*/ 609098 h 809065"/>
                <a:gd name="connsiteX48" fmla="*/ 421549 w 759516"/>
                <a:gd name="connsiteY48" fmla="*/ 676684 h 809065"/>
                <a:gd name="connsiteX49" fmla="*/ 425525 w 759516"/>
                <a:gd name="connsiteY49" fmla="*/ 712465 h 809065"/>
                <a:gd name="connsiteX50" fmla="*/ 409623 w 759516"/>
                <a:gd name="connsiteY50" fmla="*/ 748246 h 809065"/>
                <a:gd name="connsiteX51" fmla="*/ 465282 w 759516"/>
                <a:gd name="connsiteY51" fmla="*/ 807881 h 809065"/>
                <a:gd name="connsiteX52" fmla="*/ 481184 w 759516"/>
                <a:gd name="connsiteY52" fmla="*/ 784027 h 809065"/>
                <a:gd name="connsiteX53" fmla="*/ 461306 w 759516"/>
                <a:gd name="connsiteY53" fmla="*/ 736319 h 809065"/>
                <a:gd name="connsiteX54" fmla="*/ 465282 w 759516"/>
                <a:gd name="connsiteY54" fmla="*/ 625001 h 809065"/>
                <a:gd name="connsiteX55" fmla="*/ 457330 w 759516"/>
                <a:gd name="connsiteY55" fmla="*/ 545488 h 809065"/>
                <a:gd name="connsiteX56" fmla="*/ 473233 w 759516"/>
                <a:gd name="connsiteY56" fmla="*/ 481877 h 809065"/>
                <a:gd name="connsiteX57" fmla="*/ 475990 w 759516"/>
                <a:gd name="connsiteY57" fmla="*/ 379106 h 809065"/>
                <a:gd name="connsiteX58" fmla="*/ 469257 w 759516"/>
                <a:gd name="connsiteY58" fmla="*/ 338754 h 809065"/>
                <a:gd name="connsiteX59" fmla="*/ 457330 w 759516"/>
                <a:gd name="connsiteY59" fmla="*/ 267192 h 809065"/>
                <a:gd name="connsiteX60" fmla="*/ 457330 w 759516"/>
                <a:gd name="connsiteY60" fmla="*/ 151898 h 809065"/>
                <a:gd name="connsiteX0" fmla="*/ 457330 w 759516"/>
                <a:gd name="connsiteY0" fmla="*/ 151898 h 809065"/>
                <a:gd name="connsiteX1" fmla="*/ 520941 w 759516"/>
                <a:gd name="connsiteY1" fmla="*/ 132020 h 809065"/>
                <a:gd name="connsiteX2" fmla="*/ 592503 w 759516"/>
                <a:gd name="connsiteY2" fmla="*/ 147922 h 809065"/>
                <a:gd name="connsiteX3" fmla="*/ 648210 w 759516"/>
                <a:gd name="connsiteY3" fmla="*/ 156235 h 809065"/>
                <a:gd name="connsiteX4" fmla="*/ 723699 w 759516"/>
                <a:gd name="connsiteY4" fmla="*/ 179728 h 809065"/>
                <a:gd name="connsiteX5" fmla="*/ 711772 w 759516"/>
                <a:gd name="connsiteY5" fmla="*/ 163825 h 809065"/>
                <a:gd name="connsiteX6" fmla="*/ 743577 w 759516"/>
                <a:gd name="connsiteY6" fmla="*/ 163825 h 809065"/>
                <a:gd name="connsiteX7" fmla="*/ 759480 w 759516"/>
                <a:gd name="connsiteY7" fmla="*/ 155874 h 809065"/>
                <a:gd name="connsiteX8" fmla="*/ 739602 w 759516"/>
                <a:gd name="connsiteY8" fmla="*/ 132020 h 809065"/>
                <a:gd name="connsiteX9" fmla="*/ 675991 w 759516"/>
                <a:gd name="connsiteY9" fmla="*/ 128044 h 809065"/>
                <a:gd name="connsiteX10" fmla="*/ 509014 w 759516"/>
                <a:gd name="connsiteY10" fmla="*/ 84312 h 809065"/>
                <a:gd name="connsiteX11" fmla="*/ 473268 w 759516"/>
                <a:gd name="connsiteY11" fmla="*/ 87735 h 809065"/>
                <a:gd name="connsiteX12" fmla="*/ 409623 w 759516"/>
                <a:gd name="connsiteY12" fmla="*/ 104190 h 809065"/>
                <a:gd name="connsiteX13" fmla="*/ 389744 w 759516"/>
                <a:gd name="connsiteY13" fmla="*/ 88288 h 809065"/>
                <a:gd name="connsiteX14" fmla="*/ 401671 w 759516"/>
                <a:gd name="connsiteY14" fmla="*/ 40580 h 809065"/>
                <a:gd name="connsiteX15" fmla="*/ 373842 w 759516"/>
                <a:gd name="connsiteY15" fmla="*/ 823 h 809065"/>
                <a:gd name="connsiteX16" fmla="*/ 330109 w 759516"/>
                <a:gd name="connsiteY16" fmla="*/ 16726 h 809065"/>
                <a:gd name="connsiteX17" fmla="*/ 326134 w 759516"/>
                <a:gd name="connsiteY17" fmla="*/ 52507 h 809065"/>
                <a:gd name="connsiteX18" fmla="*/ 334085 w 759516"/>
                <a:gd name="connsiteY18" fmla="*/ 96239 h 809065"/>
                <a:gd name="connsiteX19" fmla="*/ 302280 w 759516"/>
                <a:gd name="connsiteY19" fmla="*/ 96239 h 809065"/>
                <a:gd name="connsiteX20" fmla="*/ 202889 w 759516"/>
                <a:gd name="connsiteY20" fmla="*/ 96239 h 809065"/>
                <a:gd name="connsiteX21" fmla="*/ 119400 w 759516"/>
                <a:gd name="connsiteY21" fmla="*/ 112142 h 809065"/>
                <a:gd name="connsiteX22" fmla="*/ 59765 w 759516"/>
                <a:gd name="connsiteY22" fmla="*/ 124068 h 809065"/>
                <a:gd name="connsiteX23" fmla="*/ 130 w 759516"/>
                <a:gd name="connsiteY23" fmla="*/ 151898 h 809065"/>
                <a:gd name="connsiteX24" fmla="*/ 43863 w 759516"/>
                <a:gd name="connsiteY24" fmla="*/ 167801 h 809065"/>
                <a:gd name="connsiteX25" fmla="*/ 47838 w 759516"/>
                <a:gd name="connsiteY25" fmla="*/ 179728 h 809065"/>
                <a:gd name="connsiteX26" fmla="*/ 95546 w 759516"/>
                <a:gd name="connsiteY26" fmla="*/ 155874 h 809065"/>
                <a:gd name="connsiteX27" fmla="*/ 174725 w 759516"/>
                <a:gd name="connsiteY27" fmla="*/ 150658 h 809065"/>
                <a:gd name="connsiteX28" fmla="*/ 224385 w 759516"/>
                <a:gd name="connsiteY28" fmla="*/ 140891 h 809065"/>
                <a:gd name="connsiteX29" fmla="*/ 270475 w 759516"/>
                <a:gd name="connsiteY29" fmla="*/ 151898 h 809065"/>
                <a:gd name="connsiteX30" fmla="*/ 290353 w 759516"/>
                <a:gd name="connsiteY30" fmla="*/ 183703 h 809065"/>
                <a:gd name="connsiteX31" fmla="*/ 318183 w 759516"/>
                <a:gd name="connsiteY31" fmla="*/ 295022 h 809065"/>
                <a:gd name="connsiteX32" fmla="*/ 314207 w 759516"/>
                <a:gd name="connsiteY32" fmla="*/ 402364 h 809065"/>
                <a:gd name="connsiteX33" fmla="*/ 314207 w 759516"/>
                <a:gd name="connsiteY33" fmla="*/ 517658 h 809065"/>
                <a:gd name="connsiteX34" fmla="*/ 318183 w 759516"/>
                <a:gd name="connsiteY34" fmla="*/ 565366 h 809065"/>
                <a:gd name="connsiteX35" fmla="*/ 322158 w 759516"/>
                <a:gd name="connsiteY35" fmla="*/ 656806 h 809065"/>
                <a:gd name="connsiteX36" fmla="*/ 322158 w 759516"/>
                <a:gd name="connsiteY36" fmla="*/ 736319 h 809065"/>
                <a:gd name="connsiteX37" fmla="*/ 310231 w 759516"/>
                <a:gd name="connsiteY37" fmla="*/ 788002 h 809065"/>
                <a:gd name="connsiteX38" fmla="*/ 342036 w 759516"/>
                <a:gd name="connsiteY38" fmla="*/ 784027 h 809065"/>
                <a:gd name="connsiteX39" fmla="*/ 361915 w 759516"/>
                <a:gd name="connsiteY39" fmla="*/ 768124 h 809065"/>
                <a:gd name="connsiteX40" fmla="*/ 353963 w 759516"/>
                <a:gd name="connsiteY40" fmla="*/ 724392 h 809065"/>
                <a:gd name="connsiteX41" fmla="*/ 369866 w 759516"/>
                <a:gd name="connsiteY41" fmla="*/ 644879 h 809065"/>
                <a:gd name="connsiteX42" fmla="*/ 365890 w 759516"/>
                <a:gd name="connsiteY42" fmla="*/ 577293 h 809065"/>
                <a:gd name="connsiteX43" fmla="*/ 369866 w 759516"/>
                <a:gd name="connsiteY43" fmla="*/ 509707 h 809065"/>
                <a:gd name="connsiteX44" fmla="*/ 381793 w 759516"/>
                <a:gd name="connsiteY44" fmla="*/ 461999 h 809065"/>
                <a:gd name="connsiteX45" fmla="*/ 397696 w 759516"/>
                <a:gd name="connsiteY45" fmla="*/ 477902 h 809065"/>
                <a:gd name="connsiteX46" fmla="*/ 405647 w 759516"/>
                <a:gd name="connsiteY46" fmla="*/ 569342 h 809065"/>
                <a:gd name="connsiteX47" fmla="*/ 405647 w 759516"/>
                <a:gd name="connsiteY47" fmla="*/ 609098 h 809065"/>
                <a:gd name="connsiteX48" fmla="*/ 421549 w 759516"/>
                <a:gd name="connsiteY48" fmla="*/ 676684 h 809065"/>
                <a:gd name="connsiteX49" fmla="*/ 425525 w 759516"/>
                <a:gd name="connsiteY49" fmla="*/ 712465 h 809065"/>
                <a:gd name="connsiteX50" fmla="*/ 409623 w 759516"/>
                <a:gd name="connsiteY50" fmla="*/ 748246 h 809065"/>
                <a:gd name="connsiteX51" fmla="*/ 465282 w 759516"/>
                <a:gd name="connsiteY51" fmla="*/ 807881 h 809065"/>
                <a:gd name="connsiteX52" fmla="*/ 481184 w 759516"/>
                <a:gd name="connsiteY52" fmla="*/ 784027 h 809065"/>
                <a:gd name="connsiteX53" fmla="*/ 461306 w 759516"/>
                <a:gd name="connsiteY53" fmla="*/ 736319 h 809065"/>
                <a:gd name="connsiteX54" fmla="*/ 465282 w 759516"/>
                <a:gd name="connsiteY54" fmla="*/ 625001 h 809065"/>
                <a:gd name="connsiteX55" fmla="*/ 457330 w 759516"/>
                <a:gd name="connsiteY55" fmla="*/ 545488 h 809065"/>
                <a:gd name="connsiteX56" fmla="*/ 473233 w 759516"/>
                <a:gd name="connsiteY56" fmla="*/ 481877 h 809065"/>
                <a:gd name="connsiteX57" fmla="*/ 475990 w 759516"/>
                <a:gd name="connsiteY57" fmla="*/ 379106 h 809065"/>
                <a:gd name="connsiteX58" fmla="*/ 469257 w 759516"/>
                <a:gd name="connsiteY58" fmla="*/ 338754 h 809065"/>
                <a:gd name="connsiteX59" fmla="*/ 457330 w 759516"/>
                <a:gd name="connsiteY59" fmla="*/ 267192 h 809065"/>
                <a:gd name="connsiteX60" fmla="*/ 457330 w 759516"/>
                <a:gd name="connsiteY60" fmla="*/ 151898 h 80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759516" h="809065">
                  <a:moveTo>
                    <a:pt x="457330" y="151898"/>
                  </a:moveTo>
                  <a:cubicBezTo>
                    <a:pt x="467932" y="129369"/>
                    <a:pt x="498412" y="132683"/>
                    <a:pt x="520941" y="132020"/>
                  </a:cubicBezTo>
                  <a:cubicBezTo>
                    <a:pt x="543470" y="131357"/>
                    <a:pt x="571292" y="143886"/>
                    <a:pt x="592503" y="147922"/>
                  </a:cubicBezTo>
                  <a:cubicBezTo>
                    <a:pt x="613714" y="151958"/>
                    <a:pt x="626344" y="150934"/>
                    <a:pt x="648210" y="156235"/>
                  </a:cubicBezTo>
                  <a:cubicBezTo>
                    <a:pt x="670076" y="161536"/>
                    <a:pt x="713105" y="178463"/>
                    <a:pt x="723699" y="179728"/>
                  </a:cubicBezTo>
                  <a:cubicBezTo>
                    <a:pt x="734293" y="180993"/>
                    <a:pt x="708459" y="166475"/>
                    <a:pt x="711772" y="163825"/>
                  </a:cubicBezTo>
                  <a:cubicBezTo>
                    <a:pt x="715085" y="161175"/>
                    <a:pt x="735626" y="165150"/>
                    <a:pt x="743577" y="163825"/>
                  </a:cubicBezTo>
                  <a:cubicBezTo>
                    <a:pt x="751528" y="162500"/>
                    <a:pt x="760143" y="161175"/>
                    <a:pt x="759480" y="155874"/>
                  </a:cubicBezTo>
                  <a:cubicBezTo>
                    <a:pt x="758818" y="150573"/>
                    <a:pt x="753517" y="136658"/>
                    <a:pt x="739602" y="132020"/>
                  </a:cubicBezTo>
                  <a:cubicBezTo>
                    <a:pt x="725687" y="127382"/>
                    <a:pt x="714422" y="135995"/>
                    <a:pt x="675991" y="128044"/>
                  </a:cubicBezTo>
                  <a:cubicBezTo>
                    <a:pt x="637560" y="120093"/>
                    <a:pt x="542801" y="91030"/>
                    <a:pt x="509014" y="84312"/>
                  </a:cubicBezTo>
                  <a:cubicBezTo>
                    <a:pt x="475227" y="77594"/>
                    <a:pt x="489833" y="84422"/>
                    <a:pt x="473268" y="87735"/>
                  </a:cubicBezTo>
                  <a:cubicBezTo>
                    <a:pt x="456703" y="91048"/>
                    <a:pt x="423544" y="104098"/>
                    <a:pt x="409623" y="104190"/>
                  </a:cubicBezTo>
                  <a:cubicBezTo>
                    <a:pt x="395702" y="104282"/>
                    <a:pt x="391069" y="98890"/>
                    <a:pt x="389744" y="88288"/>
                  </a:cubicBezTo>
                  <a:cubicBezTo>
                    <a:pt x="388419" y="77686"/>
                    <a:pt x="404321" y="55157"/>
                    <a:pt x="401671" y="40580"/>
                  </a:cubicBezTo>
                  <a:cubicBezTo>
                    <a:pt x="399021" y="26003"/>
                    <a:pt x="385769" y="4799"/>
                    <a:pt x="373842" y="823"/>
                  </a:cubicBezTo>
                  <a:cubicBezTo>
                    <a:pt x="361915" y="-3153"/>
                    <a:pt x="338060" y="8112"/>
                    <a:pt x="330109" y="16726"/>
                  </a:cubicBezTo>
                  <a:cubicBezTo>
                    <a:pt x="322158" y="25340"/>
                    <a:pt x="325471" y="39255"/>
                    <a:pt x="326134" y="52507"/>
                  </a:cubicBezTo>
                  <a:cubicBezTo>
                    <a:pt x="326797" y="65759"/>
                    <a:pt x="338061" y="88950"/>
                    <a:pt x="334085" y="96239"/>
                  </a:cubicBezTo>
                  <a:cubicBezTo>
                    <a:pt x="330109" y="103528"/>
                    <a:pt x="302280" y="96239"/>
                    <a:pt x="302280" y="96239"/>
                  </a:cubicBezTo>
                  <a:cubicBezTo>
                    <a:pt x="280414" y="96239"/>
                    <a:pt x="233369" y="93588"/>
                    <a:pt x="202889" y="96239"/>
                  </a:cubicBezTo>
                  <a:cubicBezTo>
                    <a:pt x="172409" y="98890"/>
                    <a:pt x="119400" y="112142"/>
                    <a:pt x="119400" y="112142"/>
                  </a:cubicBezTo>
                  <a:cubicBezTo>
                    <a:pt x="95546" y="116780"/>
                    <a:pt x="79643" y="117442"/>
                    <a:pt x="59765" y="124068"/>
                  </a:cubicBezTo>
                  <a:cubicBezTo>
                    <a:pt x="39887" y="130694"/>
                    <a:pt x="2780" y="144609"/>
                    <a:pt x="130" y="151898"/>
                  </a:cubicBezTo>
                  <a:cubicBezTo>
                    <a:pt x="-2520" y="159187"/>
                    <a:pt x="35912" y="163163"/>
                    <a:pt x="43863" y="167801"/>
                  </a:cubicBezTo>
                  <a:cubicBezTo>
                    <a:pt x="51814" y="172439"/>
                    <a:pt x="39224" y="181716"/>
                    <a:pt x="47838" y="179728"/>
                  </a:cubicBezTo>
                  <a:cubicBezTo>
                    <a:pt x="56452" y="177740"/>
                    <a:pt x="74398" y="160719"/>
                    <a:pt x="95546" y="155874"/>
                  </a:cubicBezTo>
                  <a:cubicBezTo>
                    <a:pt x="116694" y="151029"/>
                    <a:pt x="153252" y="153155"/>
                    <a:pt x="174725" y="150658"/>
                  </a:cubicBezTo>
                  <a:cubicBezTo>
                    <a:pt x="196198" y="148161"/>
                    <a:pt x="208427" y="140684"/>
                    <a:pt x="224385" y="140891"/>
                  </a:cubicBezTo>
                  <a:cubicBezTo>
                    <a:pt x="240343" y="141098"/>
                    <a:pt x="259480" y="144763"/>
                    <a:pt x="270475" y="151898"/>
                  </a:cubicBezTo>
                  <a:cubicBezTo>
                    <a:pt x="281470" y="159033"/>
                    <a:pt x="282402" y="159849"/>
                    <a:pt x="290353" y="183703"/>
                  </a:cubicBezTo>
                  <a:cubicBezTo>
                    <a:pt x="298304" y="207557"/>
                    <a:pt x="314207" y="258579"/>
                    <a:pt x="318183" y="295022"/>
                  </a:cubicBezTo>
                  <a:cubicBezTo>
                    <a:pt x="322159" y="331465"/>
                    <a:pt x="314870" y="365258"/>
                    <a:pt x="314207" y="402364"/>
                  </a:cubicBezTo>
                  <a:cubicBezTo>
                    <a:pt x="313544" y="439470"/>
                    <a:pt x="313544" y="490491"/>
                    <a:pt x="314207" y="517658"/>
                  </a:cubicBezTo>
                  <a:cubicBezTo>
                    <a:pt x="314870" y="544825"/>
                    <a:pt x="316858" y="542175"/>
                    <a:pt x="318183" y="565366"/>
                  </a:cubicBezTo>
                  <a:cubicBezTo>
                    <a:pt x="319508" y="588557"/>
                    <a:pt x="321496" y="628314"/>
                    <a:pt x="322158" y="656806"/>
                  </a:cubicBezTo>
                  <a:cubicBezTo>
                    <a:pt x="322820" y="685298"/>
                    <a:pt x="324146" y="714453"/>
                    <a:pt x="322158" y="736319"/>
                  </a:cubicBezTo>
                  <a:cubicBezTo>
                    <a:pt x="320170" y="758185"/>
                    <a:pt x="306918" y="780051"/>
                    <a:pt x="310231" y="788002"/>
                  </a:cubicBezTo>
                  <a:cubicBezTo>
                    <a:pt x="313544" y="795953"/>
                    <a:pt x="333422" y="787340"/>
                    <a:pt x="342036" y="784027"/>
                  </a:cubicBezTo>
                  <a:cubicBezTo>
                    <a:pt x="350650" y="780714"/>
                    <a:pt x="359927" y="778063"/>
                    <a:pt x="361915" y="768124"/>
                  </a:cubicBezTo>
                  <a:cubicBezTo>
                    <a:pt x="363903" y="758185"/>
                    <a:pt x="352638" y="744933"/>
                    <a:pt x="353963" y="724392"/>
                  </a:cubicBezTo>
                  <a:cubicBezTo>
                    <a:pt x="355288" y="703851"/>
                    <a:pt x="367878" y="669395"/>
                    <a:pt x="369866" y="644879"/>
                  </a:cubicBezTo>
                  <a:cubicBezTo>
                    <a:pt x="371854" y="620363"/>
                    <a:pt x="365890" y="599822"/>
                    <a:pt x="365890" y="577293"/>
                  </a:cubicBezTo>
                  <a:cubicBezTo>
                    <a:pt x="365890" y="554764"/>
                    <a:pt x="367216" y="528922"/>
                    <a:pt x="369866" y="509707"/>
                  </a:cubicBezTo>
                  <a:cubicBezTo>
                    <a:pt x="372516" y="490492"/>
                    <a:pt x="377155" y="467300"/>
                    <a:pt x="381793" y="461999"/>
                  </a:cubicBezTo>
                  <a:cubicBezTo>
                    <a:pt x="386431" y="456698"/>
                    <a:pt x="393720" y="460012"/>
                    <a:pt x="397696" y="477902"/>
                  </a:cubicBezTo>
                  <a:cubicBezTo>
                    <a:pt x="401672" y="495793"/>
                    <a:pt x="404322" y="547476"/>
                    <a:pt x="405647" y="569342"/>
                  </a:cubicBezTo>
                  <a:cubicBezTo>
                    <a:pt x="406972" y="591208"/>
                    <a:pt x="402997" y="591208"/>
                    <a:pt x="405647" y="609098"/>
                  </a:cubicBezTo>
                  <a:cubicBezTo>
                    <a:pt x="408297" y="626988"/>
                    <a:pt x="418236" y="659456"/>
                    <a:pt x="421549" y="676684"/>
                  </a:cubicBezTo>
                  <a:cubicBezTo>
                    <a:pt x="424862" y="693912"/>
                    <a:pt x="427513" y="700538"/>
                    <a:pt x="425525" y="712465"/>
                  </a:cubicBezTo>
                  <a:cubicBezTo>
                    <a:pt x="423537" y="724392"/>
                    <a:pt x="402997" y="732343"/>
                    <a:pt x="409623" y="748246"/>
                  </a:cubicBezTo>
                  <a:cubicBezTo>
                    <a:pt x="416249" y="764149"/>
                    <a:pt x="453355" y="801918"/>
                    <a:pt x="465282" y="807881"/>
                  </a:cubicBezTo>
                  <a:cubicBezTo>
                    <a:pt x="477209" y="813844"/>
                    <a:pt x="481847" y="795954"/>
                    <a:pt x="481184" y="784027"/>
                  </a:cubicBezTo>
                  <a:cubicBezTo>
                    <a:pt x="480521" y="772100"/>
                    <a:pt x="463956" y="762823"/>
                    <a:pt x="461306" y="736319"/>
                  </a:cubicBezTo>
                  <a:cubicBezTo>
                    <a:pt x="458656" y="709815"/>
                    <a:pt x="465945" y="656806"/>
                    <a:pt x="465282" y="625001"/>
                  </a:cubicBezTo>
                  <a:cubicBezTo>
                    <a:pt x="464619" y="593196"/>
                    <a:pt x="456005" y="569342"/>
                    <a:pt x="457330" y="545488"/>
                  </a:cubicBezTo>
                  <a:cubicBezTo>
                    <a:pt x="458655" y="521634"/>
                    <a:pt x="470123" y="509607"/>
                    <a:pt x="473233" y="481877"/>
                  </a:cubicBezTo>
                  <a:cubicBezTo>
                    <a:pt x="476343" y="454147"/>
                    <a:pt x="476653" y="402960"/>
                    <a:pt x="475990" y="379106"/>
                  </a:cubicBezTo>
                  <a:cubicBezTo>
                    <a:pt x="475327" y="355252"/>
                    <a:pt x="473895" y="359958"/>
                    <a:pt x="469257" y="338754"/>
                  </a:cubicBezTo>
                  <a:cubicBezTo>
                    <a:pt x="464619" y="317551"/>
                    <a:pt x="461968" y="297010"/>
                    <a:pt x="457330" y="267192"/>
                  </a:cubicBezTo>
                  <a:cubicBezTo>
                    <a:pt x="452692" y="237375"/>
                    <a:pt x="446728" y="174427"/>
                    <a:pt x="457330" y="151898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51" name="Dowolny kształt 50"/>
            <p:cNvSpPr/>
            <p:nvPr/>
          </p:nvSpPr>
          <p:spPr>
            <a:xfrm>
              <a:off x="5415957" y="1980925"/>
              <a:ext cx="75565" cy="134620"/>
            </a:xfrm>
            <a:custGeom>
              <a:avLst/>
              <a:gdLst>
                <a:gd name="connsiteX0" fmla="*/ 911 w 71917"/>
                <a:gd name="connsiteY0" fmla="*/ 9 h 135077"/>
                <a:gd name="connsiteX1" fmla="*/ 46631 w 71917"/>
                <a:gd name="connsiteY1" fmla="*/ 91449 h 135077"/>
                <a:gd name="connsiteX2" fmla="*/ 71396 w 71917"/>
                <a:gd name="connsiteY2" fmla="*/ 127644 h 135077"/>
                <a:gd name="connsiteX3" fmla="*/ 59966 w 71917"/>
                <a:gd name="connsiteY3" fmla="*/ 131454 h 135077"/>
                <a:gd name="connsiteX4" fmla="*/ 19961 w 71917"/>
                <a:gd name="connsiteY4" fmla="*/ 85734 h 135077"/>
                <a:gd name="connsiteX5" fmla="*/ 911 w 71917"/>
                <a:gd name="connsiteY5" fmla="*/ 9 h 135077"/>
                <a:gd name="connsiteX0" fmla="*/ 1326 w 71953"/>
                <a:gd name="connsiteY0" fmla="*/ 1 h 135322"/>
                <a:gd name="connsiteX1" fmla="*/ 54683 w 71953"/>
                <a:gd name="connsiteY1" fmla="*/ 85707 h 135322"/>
                <a:gd name="connsiteX2" fmla="*/ 71811 w 71953"/>
                <a:gd name="connsiteY2" fmla="*/ 127636 h 135322"/>
                <a:gd name="connsiteX3" fmla="*/ 60381 w 71953"/>
                <a:gd name="connsiteY3" fmla="*/ 131446 h 135322"/>
                <a:gd name="connsiteX4" fmla="*/ 20376 w 71953"/>
                <a:gd name="connsiteY4" fmla="*/ 85726 h 135322"/>
                <a:gd name="connsiteX5" fmla="*/ 1326 w 71953"/>
                <a:gd name="connsiteY5" fmla="*/ 1 h 135322"/>
                <a:gd name="connsiteX0" fmla="*/ 1326 w 75627"/>
                <a:gd name="connsiteY0" fmla="*/ 1 h 134620"/>
                <a:gd name="connsiteX1" fmla="*/ 54683 w 75627"/>
                <a:gd name="connsiteY1" fmla="*/ 85707 h 134620"/>
                <a:gd name="connsiteX2" fmla="*/ 74500 w 75627"/>
                <a:gd name="connsiteY2" fmla="*/ 102921 h 134620"/>
                <a:gd name="connsiteX3" fmla="*/ 71811 w 75627"/>
                <a:gd name="connsiteY3" fmla="*/ 127636 h 134620"/>
                <a:gd name="connsiteX4" fmla="*/ 60381 w 75627"/>
                <a:gd name="connsiteY4" fmla="*/ 131446 h 134620"/>
                <a:gd name="connsiteX5" fmla="*/ 20376 w 75627"/>
                <a:gd name="connsiteY5" fmla="*/ 85726 h 134620"/>
                <a:gd name="connsiteX6" fmla="*/ 1326 w 75627"/>
                <a:gd name="connsiteY6" fmla="*/ 1 h 1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627" h="134620">
                  <a:moveTo>
                    <a:pt x="1326" y="1"/>
                  </a:moveTo>
                  <a:cubicBezTo>
                    <a:pt x="7044" y="-2"/>
                    <a:pt x="42487" y="68554"/>
                    <a:pt x="54683" y="85707"/>
                  </a:cubicBezTo>
                  <a:cubicBezTo>
                    <a:pt x="66879" y="102860"/>
                    <a:pt x="71645" y="95933"/>
                    <a:pt x="74500" y="102921"/>
                  </a:cubicBezTo>
                  <a:cubicBezTo>
                    <a:pt x="77355" y="109909"/>
                    <a:pt x="74164" y="122882"/>
                    <a:pt x="71811" y="127636"/>
                  </a:cubicBezTo>
                  <a:cubicBezTo>
                    <a:pt x="69458" y="132390"/>
                    <a:pt x="68953" y="138431"/>
                    <a:pt x="60381" y="131446"/>
                  </a:cubicBezTo>
                  <a:cubicBezTo>
                    <a:pt x="51809" y="124461"/>
                    <a:pt x="31171" y="100331"/>
                    <a:pt x="20376" y="85726"/>
                  </a:cubicBezTo>
                  <a:cubicBezTo>
                    <a:pt x="9581" y="71121"/>
                    <a:pt x="-4392" y="4"/>
                    <a:pt x="1326" y="1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52" name="Dowolny kształt 51"/>
            <p:cNvSpPr/>
            <p:nvPr/>
          </p:nvSpPr>
          <p:spPr>
            <a:xfrm>
              <a:off x="5488882" y="1983712"/>
              <a:ext cx="76443" cy="135526"/>
            </a:xfrm>
            <a:custGeom>
              <a:avLst/>
              <a:gdLst>
                <a:gd name="connsiteX0" fmla="*/ 82677 w 89181"/>
                <a:gd name="connsiteY0" fmla="*/ 71 h 136308"/>
                <a:gd name="connsiteX1" fmla="*/ 61722 w 89181"/>
                <a:gd name="connsiteY1" fmla="*/ 51506 h 136308"/>
                <a:gd name="connsiteX2" fmla="*/ 23622 w 89181"/>
                <a:gd name="connsiteY2" fmla="*/ 99131 h 136308"/>
                <a:gd name="connsiteX3" fmla="*/ 762 w 89181"/>
                <a:gd name="connsiteY3" fmla="*/ 108656 h 136308"/>
                <a:gd name="connsiteX4" fmla="*/ 8382 w 89181"/>
                <a:gd name="connsiteY4" fmla="*/ 135326 h 136308"/>
                <a:gd name="connsiteX5" fmla="*/ 36957 w 89181"/>
                <a:gd name="connsiteY5" fmla="*/ 123896 h 136308"/>
                <a:gd name="connsiteX6" fmla="*/ 84582 w 89181"/>
                <a:gd name="connsiteY6" fmla="*/ 62936 h 136308"/>
                <a:gd name="connsiteX7" fmla="*/ 82677 w 89181"/>
                <a:gd name="connsiteY7" fmla="*/ 71 h 136308"/>
                <a:gd name="connsiteX0" fmla="*/ 81936 w 88440"/>
                <a:gd name="connsiteY0" fmla="*/ 71 h 134762"/>
                <a:gd name="connsiteX1" fmla="*/ 60981 w 88440"/>
                <a:gd name="connsiteY1" fmla="*/ 51506 h 134762"/>
                <a:gd name="connsiteX2" fmla="*/ 22881 w 88440"/>
                <a:gd name="connsiteY2" fmla="*/ 99131 h 134762"/>
                <a:gd name="connsiteX3" fmla="*/ 21 w 88440"/>
                <a:gd name="connsiteY3" fmla="*/ 108656 h 134762"/>
                <a:gd name="connsiteX4" fmla="*/ 19108 w 88440"/>
                <a:gd name="connsiteY4" fmla="*/ 133415 h 134762"/>
                <a:gd name="connsiteX5" fmla="*/ 36216 w 88440"/>
                <a:gd name="connsiteY5" fmla="*/ 123896 h 134762"/>
                <a:gd name="connsiteX6" fmla="*/ 83841 w 88440"/>
                <a:gd name="connsiteY6" fmla="*/ 62936 h 134762"/>
                <a:gd name="connsiteX7" fmla="*/ 81936 w 88440"/>
                <a:gd name="connsiteY7" fmla="*/ 71 h 134762"/>
                <a:gd name="connsiteX0" fmla="*/ 68555 w 75059"/>
                <a:gd name="connsiteY0" fmla="*/ 71 h 134762"/>
                <a:gd name="connsiteX1" fmla="*/ 47600 w 75059"/>
                <a:gd name="connsiteY1" fmla="*/ 51506 h 134762"/>
                <a:gd name="connsiteX2" fmla="*/ 9500 w 75059"/>
                <a:gd name="connsiteY2" fmla="*/ 99131 h 134762"/>
                <a:gd name="connsiteX3" fmla="*/ 98 w 75059"/>
                <a:gd name="connsiteY3" fmla="*/ 108656 h 134762"/>
                <a:gd name="connsiteX4" fmla="*/ 5727 w 75059"/>
                <a:gd name="connsiteY4" fmla="*/ 133415 h 134762"/>
                <a:gd name="connsiteX5" fmla="*/ 22835 w 75059"/>
                <a:gd name="connsiteY5" fmla="*/ 123896 h 134762"/>
                <a:gd name="connsiteX6" fmla="*/ 70460 w 75059"/>
                <a:gd name="connsiteY6" fmla="*/ 62936 h 134762"/>
                <a:gd name="connsiteX7" fmla="*/ 68555 w 75059"/>
                <a:gd name="connsiteY7" fmla="*/ 71 h 134762"/>
                <a:gd name="connsiteX0" fmla="*/ 70645 w 77149"/>
                <a:gd name="connsiteY0" fmla="*/ 71 h 136312"/>
                <a:gd name="connsiteX1" fmla="*/ 49690 w 77149"/>
                <a:gd name="connsiteY1" fmla="*/ 51506 h 136312"/>
                <a:gd name="connsiteX2" fmla="*/ 11590 w 77149"/>
                <a:gd name="connsiteY2" fmla="*/ 99131 h 136312"/>
                <a:gd name="connsiteX3" fmla="*/ 2188 w 77149"/>
                <a:gd name="connsiteY3" fmla="*/ 108656 h 136312"/>
                <a:gd name="connsiteX4" fmla="*/ 2044 w 77149"/>
                <a:gd name="connsiteY4" fmla="*/ 135331 h 136312"/>
                <a:gd name="connsiteX5" fmla="*/ 24925 w 77149"/>
                <a:gd name="connsiteY5" fmla="*/ 123896 h 136312"/>
                <a:gd name="connsiteX6" fmla="*/ 72550 w 77149"/>
                <a:gd name="connsiteY6" fmla="*/ 62936 h 136312"/>
                <a:gd name="connsiteX7" fmla="*/ 70645 w 77149"/>
                <a:gd name="connsiteY7" fmla="*/ 71 h 13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149" h="136312">
                  <a:moveTo>
                    <a:pt x="70645" y="71"/>
                  </a:moveTo>
                  <a:cubicBezTo>
                    <a:pt x="66835" y="-1834"/>
                    <a:pt x="59532" y="34996"/>
                    <a:pt x="49690" y="51506"/>
                  </a:cubicBezTo>
                  <a:cubicBezTo>
                    <a:pt x="39848" y="68016"/>
                    <a:pt x="19507" y="89606"/>
                    <a:pt x="11590" y="99131"/>
                  </a:cubicBezTo>
                  <a:cubicBezTo>
                    <a:pt x="3673" y="108656"/>
                    <a:pt x="3779" y="102623"/>
                    <a:pt x="2188" y="108656"/>
                  </a:cubicBezTo>
                  <a:cubicBezTo>
                    <a:pt x="597" y="114689"/>
                    <a:pt x="-1745" y="132791"/>
                    <a:pt x="2044" y="135331"/>
                  </a:cubicBezTo>
                  <a:cubicBezTo>
                    <a:pt x="5833" y="137871"/>
                    <a:pt x="12225" y="135961"/>
                    <a:pt x="24925" y="123896"/>
                  </a:cubicBezTo>
                  <a:cubicBezTo>
                    <a:pt x="37625" y="111831"/>
                    <a:pt x="63025" y="81351"/>
                    <a:pt x="72550" y="62936"/>
                  </a:cubicBezTo>
                  <a:cubicBezTo>
                    <a:pt x="82075" y="44521"/>
                    <a:pt x="74455" y="1976"/>
                    <a:pt x="70645" y="71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53" name="Dowolny kształt 52"/>
            <p:cNvSpPr/>
            <p:nvPr/>
          </p:nvSpPr>
          <p:spPr>
            <a:xfrm>
              <a:off x="5413518" y="1744751"/>
              <a:ext cx="26890" cy="252592"/>
            </a:xfrm>
            <a:custGeom>
              <a:avLst/>
              <a:gdLst>
                <a:gd name="connsiteX0" fmla="*/ 49757 w 52282"/>
                <a:gd name="connsiteY0" fmla="*/ 1064 h 250763"/>
                <a:gd name="connsiteX1" fmla="*/ 2132 w 52282"/>
                <a:gd name="connsiteY1" fmla="*/ 130604 h 250763"/>
                <a:gd name="connsiteX2" fmla="*/ 7847 w 52282"/>
                <a:gd name="connsiteY2" fmla="*/ 183944 h 250763"/>
                <a:gd name="connsiteX3" fmla="*/ 4037 w 52282"/>
                <a:gd name="connsiteY3" fmla="*/ 250619 h 250763"/>
                <a:gd name="connsiteX4" fmla="*/ 23087 w 52282"/>
                <a:gd name="connsiteY4" fmla="*/ 164894 h 250763"/>
                <a:gd name="connsiteX5" fmla="*/ 42137 w 52282"/>
                <a:gd name="connsiteY5" fmla="*/ 73454 h 250763"/>
                <a:gd name="connsiteX6" fmla="*/ 49757 w 52282"/>
                <a:gd name="connsiteY6" fmla="*/ 1064 h 250763"/>
                <a:gd name="connsiteX0" fmla="*/ 13351 w 40244"/>
                <a:gd name="connsiteY0" fmla="*/ 1074 h 252682"/>
                <a:gd name="connsiteX1" fmla="*/ 156 w 40244"/>
                <a:gd name="connsiteY1" fmla="*/ 132523 h 252682"/>
                <a:gd name="connsiteX2" fmla="*/ 5871 w 40244"/>
                <a:gd name="connsiteY2" fmla="*/ 185863 h 252682"/>
                <a:gd name="connsiteX3" fmla="*/ 2061 w 40244"/>
                <a:gd name="connsiteY3" fmla="*/ 252538 h 252682"/>
                <a:gd name="connsiteX4" fmla="*/ 21111 w 40244"/>
                <a:gd name="connsiteY4" fmla="*/ 166813 h 252682"/>
                <a:gd name="connsiteX5" fmla="*/ 40161 w 40244"/>
                <a:gd name="connsiteY5" fmla="*/ 75373 h 252682"/>
                <a:gd name="connsiteX6" fmla="*/ 13351 w 40244"/>
                <a:gd name="connsiteY6" fmla="*/ 1074 h 252682"/>
                <a:gd name="connsiteX0" fmla="*/ 13351 w 24902"/>
                <a:gd name="connsiteY0" fmla="*/ 984 h 252592"/>
                <a:gd name="connsiteX1" fmla="*/ 156 w 24902"/>
                <a:gd name="connsiteY1" fmla="*/ 132433 h 252592"/>
                <a:gd name="connsiteX2" fmla="*/ 5871 w 24902"/>
                <a:gd name="connsiteY2" fmla="*/ 185773 h 252592"/>
                <a:gd name="connsiteX3" fmla="*/ 2061 w 24902"/>
                <a:gd name="connsiteY3" fmla="*/ 252448 h 252592"/>
                <a:gd name="connsiteX4" fmla="*/ 21111 w 24902"/>
                <a:gd name="connsiteY4" fmla="*/ 166723 h 252592"/>
                <a:gd name="connsiteX5" fmla="*/ 22913 w 24902"/>
                <a:gd name="connsiteY5" fmla="*/ 77193 h 252592"/>
                <a:gd name="connsiteX6" fmla="*/ 13351 w 24902"/>
                <a:gd name="connsiteY6" fmla="*/ 984 h 252592"/>
                <a:gd name="connsiteX0" fmla="*/ 15339 w 26890"/>
                <a:gd name="connsiteY0" fmla="*/ 984 h 252592"/>
                <a:gd name="connsiteX1" fmla="*/ 2144 w 26890"/>
                <a:gd name="connsiteY1" fmla="*/ 132433 h 252592"/>
                <a:gd name="connsiteX2" fmla="*/ 197 w 26890"/>
                <a:gd name="connsiteY2" fmla="*/ 185773 h 252592"/>
                <a:gd name="connsiteX3" fmla="*/ 4049 w 26890"/>
                <a:gd name="connsiteY3" fmla="*/ 252448 h 252592"/>
                <a:gd name="connsiteX4" fmla="*/ 23099 w 26890"/>
                <a:gd name="connsiteY4" fmla="*/ 166723 h 252592"/>
                <a:gd name="connsiteX5" fmla="*/ 24901 w 26890"/>
                <a:gd name="connsiteY5" fmla="*/ 77193 h 252592"/>
                <a:gd name="connsiteX6" fmla="*/ 15339 w 26890"/>
                <a:gd name="connsiteY6" fmla="*/ 984 h 25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90" h="252592">
                  <a:moveTo>
                    <a:pt x="15339" y="984"/>
                  </a:moveTo>
                  <a:cubicBezTo>
                    <a:pt x="11546" y="10191"/>
                    <a:pt x="4668" y="101635"/>
                    <a:pt x="2144" y="132433"/>
                  </a:cubicBezTo>
                  <a:cubicBezTo>
                    <a:pt x="-380" y="163231"/>
                    <a:pt x="-120" y="165771"/>
                    <a:pt x="197" y="185773"/>
                  </a:cubicBezTo>
                  <a:cubicBezTo>
                    <a:pt x="514" y="205775"/>
                    <a:pt x="232" y="255623"/>
                    <a:pt x="4049" y="252448"/>
                  </a:cubicBezTo>
                  <a:cubicBezTo>
                    <a:pt x="7866" y="249273"/>
                    <a:pt x="16749" y="196251"/>
                    <a:pt x="23099" y="166723"/>
                  </a:cubicBezTo>
                  <a:cubicBezTo>
                    <a:pt x="29449" y="137196"/>
                    <a:pt x="26194" y="104816"/>
                    <a:pt x="24901" y="77193"/>
                  </a:cubicBezTo>
                  <a:cubicBezTo>
                    <a:pt x="23608" y="49570"/>
                    <a:pt x="19132" y="-8223"/>
                    <a:pt x="15339" y="984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54" name="Dowolny kształt 53"/>
            <p:cNvSpPr/>
            <p:nvPr/>
          </p:nvSpPr>
          <p:spPr>
            <a:xfrm>
              <a:off x="5499242" y="1758969"/>
              <a:ext cx="67310" cy="236855"/>
            </a:xfrm>
            <a:custGeom>
              <a:avLst/>
              <a:gdLst>
                <a:gd name="connsiteX0" fmla="*/ 590 w 45322"/>
                <a:gd name="connsiteY0" fmla="*/ 1822 h 244130"/>
                <a:gd name="connsiteX1" fmla="*/ 31070 w 45322"/>
                <a:gd name="connsiteY1" fmla="*/ 45637 h 244130"/>
                <a:gd name="connsiteX2" fmla="*/ 44405 w 45322"/>
                <a:gd name="connsiteY2" fmla="*/ 167557 h 244130"/>
                <a:gd name="connsiteX3" fmla="*/ 42500 w 45322"/>
                <a:gd name="connsiteY3" fmla="*/ 222802 h 244130"/>
                <a:gd name="connsiteX4" fmla="*/ 29165 w 45322"/>
                <a:gd name="connsiteY4" fmla="*/ 243757 h 244130"/>
                <a:gd name="connsiteX5" fmla="*/ 27260 w 45322"/>
                <a:gd name="connsiteY5" fmla="*/ 207562 h 244130"/>
                <a:gd name="connsiteX6" fmla="*/ 12020 w 45322"/>
                <a:gd name="connsiteY6" fmla="*/ 98977 h 244130"/>
                <a:gd name="connsiteX7" fmla="*/ 590 w 45322"/>
                <a:gd name="connsiteY7" fmla="*/ 1822 h 244130"/>
                <a:gd name="connsiteX0" fmla="*/ 590 w 67622"/>
                <a:gd name="connsiteY0" fmla="*/ 1822 h 244017"/>
                <a:gd name="connsiteX1" fmla="*/ 31070 w 67622"/>
                <a:gd name="connsiteY1" fmla="*/ 45637 h 244017"/>
                <a:gd name="connsiteX2" fmla="*/ 44405 w 67622"/>
                <a:gd name="connsiteY2" fmla="*/ 167557 h 244017"/>
                <a:gd name="connsiteX3" fmla="*/ 67395 w 67622"/>
                <a:gd name="connsiteY3" fmla="*/ 220894 h 244017"/>
                <a:gd name="connsiteX4" fmla="*/ 29165 w 67622"/>
                <a:gd name="connsiteY4" fmla="*/ 243757 h 244017"/>
                <a:gd name="connsiteX5" fmla="*/ 27260 w 67622"/>
                <a:gd name="connsiteY5" fmla="*/ 207562 h 244017"/>
                <a:gd name="connsiteX6" fmla="*/ 12020 w 67622"/>
                <a:gd name="connsiteY6" fmla="*/ 98977 h 244017"/>
                <a:gd name="connsiteX7" fmla="*/ 590 w 67622"/>
                <a:gd name="connsiteY7" fmla="*/ 1822 h 244017"/>
                <a:gd name="connsiteX0" fmla="*/ 590 w 67969"/>
                <a:gd name="connsiteY0" fmla="*/ 1822 h 245902"/>
                <a:gd name="connsiteX1" fmla="*/ 31070 w 67969"/>
                <a:gd name="connsiteY1" fmla="*/ 45637 h 245902"/>
                <a:gd name="connsiteX2" fmla="*/ 44405 w 67969"/>
                <a:gd name="connsiteY2" fmla="*/ 167557 h 245902"/>
                <a:gd name="connsiteX3" fmla="*/ 67395 w 67969"/>
                <a:gd name="connsiteY3" fmla="*/ 220894 h 245902"/>
                <a:gd name="connsiteX4" fmla="*/ 58146 w 67969"/>
                <a:gd name="connsiteY4" fmla="*/ 245668 h 245902"/>
                <a:gd name="connsiteX5" fmla="*/ 27260 w 67969"/>
                <a:gd name="connsiteY5" fmla="*/ 207562 h 245902"/>
                <a:gd name="connsiteX6" fmla="*/ 12020 w 67969"/>
                <a:gd name="connsiteY6" fmla="*/ 98977 h 245902"/>
                <a:gd name="connsiteX7" fmla="*/ 590 w 67969"/>
                <a:gd name="connsiteY7" fmla="*/ 1822 h 245902"/>
                <a:gd name="connsiteX0" fmla="*/ 590 w 67425"/>
                <a:gd name="connsiteY0" fmla="*/ 1807 h 245892"/>
                <a:gd name="connsiteX1" fmla="*/ 31070 w 67425"/>
                <a:gd name="connsiteY1" fmla="*/ 45622 h 245892"/>
                <a:gd name="connsiteX2" fmla="*/ 55946 w 67425"/>
                <a:gd name="connsiteY2" fmla="*/ 165631 h 245892"/>
                <a:gd name="connsiteX3" fmla="*/ 67395 w 67425"/>
                <a:gd name="connsiteY3" fmla="*/ 220879 h 245892"/>
                <a:gd name="connsiteX4" fmla="*/ 58146 w 67425"/>
                <a:gd name="connsiteY4" fmla="*/ 245653 h 245892"/>
                <a:gd name="connsiteX5" fmla="*/ 27260 w 67425"/>
                <a:gd name="connsiteY5" fmla="*/ 207547 h 245892"/>
                <a:gd name="connsiteX6" fmla="*/ 12020 w 67425"/>
                <a:gd name="connsiteY6" fmla="*/ 98962 h 245892"/>
                <a:gd name="connsiteX7" fmla="*/ 590 w 67425"/>
                <a:gd name="connsiteY7" fmla="*/ 1807 h 245892"/>
                <a:gd name="connsiteX0" fmla="*/ 703 w 67527"/>
                <a:gd name="connsiteY0" fmla="*/ 1807 h 246505"/>
                <a:gd name="connsiteX1" fmla="*/ 31183 w 67527"/>
                <a:gd name="connsiteY1" fmla="*/ 45622 h 246505"/>
                <a:gd name="connsiteX2" fmla="*/ 56059 w 67527"/>
                <a:gd name="connsiteY2" fmla="*/ 165631 h 246505"/>
                <a:gd name="connsiteX3" fmla="*/ 67508 w 67527"/>
                <a:gd name="connsiteY3" fmla="*/ 220879 h 246505"/>
                <a:gd name="connsiteX4" fmla="*/ 58259 w 67527"/>
                <a:gd name="connsiteY4" fmla="*/ 245653 h 246505"/>
                <a:gd name="connsiteX5" fmla="*/ 38932 w 67527"/>
                <a:gd name="connsiteY5" fmla="*/ 192258 h 246505"/>
                <a:gd name="connsiteX6" fmla="*/ 12133 w 67527"/>
                <a:gd name="connsiteY6" fmla="*/ 98962 h 246505"/>
                <a:gd name="connsiteX7" fmla="*/ 703 w 67527"/>
                <a:gd name="connsiteY7" fmla="*/ 1807 h 246505"/>
                <a:gd name="connsiteX0" fmla="*/ 703 w 68261"/>
                <a:gd name="connsiteY0" fmla="*/ 1807 h 237475"/>
                <a:gd name="connsiteX1" fmla="*/ 31183 w 68261"/>
                <a:gd name="connsiteY1" fmla="*/ 45622 h 237475"/>
                <a:gd name="connsiteX2" fmla="*/ 56059 w 68261"/>
                <a:gd name="connsiteY2" fmla="*/ 165631 h 237475"/>
                <a:gd name="connsiteX3" fmla="*/ 67508 w 68261"/>
                <a:gd name="connsiteY3" fmla="*/ 220879 h 237475"/>
                <a:gd name="connsiteX4" fmla="*/ 64047 w 68261"/>
                <a:gd name="connsiteY4" fmla="*/ 236099 h 237475"/>
                <a:gd name="connsiteX5" fmla="*/ 38932 w 68261"/>
                <a:gd name="connsiteY5" fmla="*/ 192258 h 237475"/>
                <a:gd name="connsiteX6" fmla="*/ 12133 w 68261"/>
                <a:gd name="connsiteY6" fmla="*/ 98962 h 237475"/>
                <a:gd name="connsiteX7" fmla="*/ 703 w 68261"/>
                <a:gd name="connsiteY7" fmla="*/ 1807 h 23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261" h="237475">
                  <a:moveTo>
                    <a:pt x="703" y="1807"/>
                  </a:moveTo>
                  <a:cubicBezTo>
                    <a:pt x="3878" y="-7083"/>
                    <a:pt x="21957" y="18318"/>
                    <a:pt x="31183" y="45622"/>
                  </a:cubicBezTo>
                  <a:cubicBezTo>
                    <a:pt x="40409" y="72926"/>
                    <a:pt x="50005" y="136422"/>
                    <a:pt x="56059" y="165631"/>
                  </a:cubicBezTo>
                  <a:cubicBezTo>
                    <a:pt x="62113" y="194841"/>
                    <a:pt x="66177" y="209134"/>
                    <a:pt x="67508" y="220879"/>
                  </a:cubicBezTo>
                  <a:cubicBezTo>
                    <a:pt x="68839" y="232624"/>
                    <a:pt x="68810" y="240869"/>
                    <a:pt x="64047" y="236099"/>
                  </a:cubicBezTo>
                  <a:cubicBezTo>
                    <a:pt x="59284" y="231329"/>
                    <a:pt x="41789" y="216388"/>
                    <a:pt x="38932" y="192258"/>
                  </a:cubicBezTo>
                  <a:cubicBezTo>
                    <a:pt x="36075" y="168128"/>
                    <a:pt x="18504" y="130704"/>
                    <a:pt x="12133" y="98962"/>
                  </a:cubicBezTo>
                  <a:cubicBezTo>
                    <a:pt x="5762" y="67220"/>
                    <a:pt x="-2472" y="10697"/>
                    <a:pt x="703" y="1807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55" name="Dowolny kształt 54"/>
            <p:cNvSpPr/>
            <p:nvPr/>
          </p:nvSpPr>
          <p:spPr>
            <a:xfrm>
              <a:off x="5413518" y="1818070"/>
              <a:ext cx="130203" cy="38887"/>
            </a:xfrm>
            <a:custGeom>
              <a:avLst/>
              <a:gdLst>
                <a:gd name="connsiteX0" fmla="*/ 242 w 138187"/>
                <a:gd name="connsiteY0" fmla="*/ 5739 h 29888"/>
                <a:gd name="connsiteX1" fmla="*/ 91682 w 138187"/>
                <a:gd name="connsiteY1" fmla="*/ 24 h 29888"/>
                <a:gd name="connsiteX2" fmla="*/ 125972 w 138187"/>
                <a:gd name="connsiteY2" fmla="*/ 7644 h 29888"/>
                <a:gd name="connsiteX3" fmla="*/ 137402 w 138187"/>
                <a:gd name="connsiteY3" fmla="*/ 28599 h 29888"/>
                <a:gd name="connsiteX4" fmla="*/ 106922 w 138187"/>
                <a:gd name="connsiteY4" fmla="*/ 26694 h 29888"/>
                <a:gd name="connsiteX5" fmla="*/ 65012 w 138187"/>
                <a:gd name="connsiteY5" fmla="*/ 19074 h 29888"/>
                <a:gd name="connsiteX6" fmla="*/ 242 w 138187"/>
                <a:gd name="connsiteY6" fmla="*/ 5739 h 29888"/>
                <a:gd name="connsiteX0" fmla="*/ 6710 w 144655"/>
                <a:gd name="connsiteY0" fmla="*/ 5749 h 29898"/>
                <a:gd name="connsiteX1" fmla="*/ 98150 w 144655"/>
                <a:gd name="connsiteY1" fmla="*/ 34 h 29898"/>
                <a:gd name="connsiteX2" fmla="*/ 132440 w 144655"/>
                <a:gd name="connsiteY2" fmla="*/ 7654 h 29898"/>
                <a:gd name="connsiteX3" fmla="*/ 143870 w 144655"/>
                <a:gd name="connsiteY3" fmla="*/ 28609 h 29898"/>
                <a:gd name="connsiteX4" fmla="*/ 113390 w 144655"/>
                <a:gd name="connsiteY4" fmla="*/ 26704 h 29898"/>
                <a:gd name="connsiteX5" fmla="*/ 71480 w 144655"/>
                <a:gd name="connsiteY5" fmla="*/ 19084 h 29898"/>
                <a:gd name="connsiteX6" fmla="*/ 14110 w 144655"/>
                <a:gd name="connsiteY6" fmla="*/ 24811 h 29898"/>
                <a:gd name="connsiteX7" fmla="*/ 6710 w 144655"/>
                <a:gd name="connsiteY7" fmla="*/ 5749 h 29898"/>
                <a:gd name="connsiteX0" fmla="*/ 6710 w 142720"/>
                <a:gd name="connsiteY0" fmla="*/ 5749 h 26887"/>
                <a:gd name="connsiteX1" fmla="*/ 98150 w 142720"/>
                <a:gd name="connsiteY1" fmla="*/ 34 h 26887"/>
                <a:gd name="connsiteX2" fmla="*/ 132440 w 142720"/>
                <a:gd name="connsiteY2" fmla="*/ 7654 h 26887"/>
                <a:gd name="connsiteX3" fmla="*/ 141774 w 142720"/>
                <a:gd name="connsiteY3" fmla="*/ 15976 h 26887"/>
                <a:gd name="connsiteX4" fmla="*/ 113390 w 142720"/>
                <a:gd name="connsiteY4" fmla="*/ 26704 h 26887"/>
                <a:gd name="connsiteX5" fmla="*/ 71480 w 142720"/>
                <a:gd name="connsiteY5" fmla="*/ 19084 h 26887"/>
                <a:gd name="connsiteX6" fmla="*/ 14110 w 142720"/>
                <a:gd name="connsiteY6" fmla="*/ 24811 h 26887"/>
                <a:gd name="connsiteX7" fmla="*/ 6710 w 142720"/>
                <a:gd name="connsiteY7" fmla="*/ 5749 h 26887"/>
                <a:gd name="connsiteX0" fmla="*/ 6710 w 142856"/>
                <a:gd name="connsiteY0" fmla="*/ 5749 h 25254"/>
                <a:gd name="connsiteX1" fmla="*/ 98150 w 142856"/>
                <a:gd name="connsiteY1" fmla="*/ 34 h 25254"/>
                <a:gd name="connsiteX2" fmla="*/ 132440 w 142856"/>
                <a:gd name="connsiteY2" fmla="*/ 7654 h 25254"/>
                <a:gd name="connsiteX3" fmla="*/ 141774 w 142856"/>
                <a:gd name="connsiteY3" fmla="*/ 15976 h 25254"/>
                <a:gd name="connsiteX4" fmla="*/ 111292 w 142856"/>
                <a:gd name="connsiteY4" fmla="*/ 17881 h 25254"/>
                <a:gd name="connsiteX5" fmla="*/ 71480 w 142856"/>
                <a:gd name="connsiteY5" fmla="*/ 19084 h 25254"/>
                <a:gd name="connsiteX6" fmla="*/ 14110 w 142856"/>
                <a:gd name="connsiteY6" fmla="*/ 24811 h 25254"/>
                <a:gd name="connsiteX7" fmla="*/ 6710 w 142856"/>
                <a:gd name="connsiteY7" fmla="*/ 5749 h 25254"/>
                <a:gd name="connsiteX0" fmla="*/ 6710 w 142857"/>
                <a:gd name="connsiteY0" fmla="*/ 5749 h 25254"/>
                <a:gd name="connsiteX1" fmla="*/ 98150 w 142857"/>
                <a:gd name="connsiteY1" fmla="*/ 34 h 25254"/>
                <a:gd name="connsiteX2" fmla="*/ 132440 w 142857"/>
                <a:gd name="connsiteY2" fmla="*/ 7654 h 25254"/>
                <a:gd name="connsiteX3" fmla="*/ 141774 w 142857"/>
                <a:gd name="connsiteY3" fmla="*/ 15976 h 25254"/>
                <a:gd name="connsiteX4" fmla="*/ 111292 w 142857"/>
                <a:gd name="connsiteY4" fmla="*/ 17881 h 25254"/>
                <a:gd name="connsiteX5" fmla="*/ 54673 w 142857"/>
                <a:gd name="connsiteY5" fmla="*/ 19084 h 25254"/>
                <a:gd name="connsiteX6" fmla="*/ 14110 w 142857"/>
                <a:gd name="connsiteY6" fmla="*/ 24811 h 25254"/>
                <a:gd name="connsiteX7" fmla="*/ 6710 w 142857"/>
                <a:gd name="connsiteY7" fmla="*/ 5749 h 25254"/>
                <a:gd name="connsiteX0" fmla="*/ 6710 w 142436"/>
                <a:gd name="connsiteY0" fmla="*/ 5814 h 25319"/>
                <a:gd name="connsiteX1" fmla="*/ 98150 w 142436"/>
                <a:gd name="connsiteY1" fmla="*/ 99 h 25319"/>
                <a:gd name="connsiteX2" fmla="*/ 134454 w 142436"/>
                <a:gd name="connsiteY2" fmla="*/ 2590 h 25319"/>
                <a:gd name="connsiteX3" fmla="*/ 132440 w 142436"/>
                <a:gd name="connsiteY3" fmla="*/ 7719 h 25319"/>
                <a:gd name="connsiteX4" fmla="*/ 141774 w 142436"/>
                <a:gd name="connsiteY4" fmla="*/ 16041 h 25319"/>
                <a:gd name="connsiteX5" fmla="*/ 111292 w 142436"/>
                <a:gd name="connsiteY5" fmla="*/ 17946 h 25319"/>
                <a:gd name="connsiteX6" fmla="*/ 54673 w 142436"/>
                <a:gd name="connsiteY6" fmla="*/ 19149 h 25319"/>
                <a:gd name="connsiteX7" fmla="*/ 14110 w 142436"/>
                <a:gd name="connsiteY7" fmla="*/ 24876 h 25319"/>
                <a:gd name="connsiteX8" fmla="*/ 6710 w 142436"/>
                <a:gd name="connsiteY8" fmla="*/ 5814 h 25319"/>
                <a:gd name="connsiteX0" fmla="*/ 6710 w 143288"/>
                <a:gd name="connsiteY0" fmla="*/ 5925 h 25430"/>
                <a:gd name="connsiteX1" fmla="*/ 98150 w 143288"/>
                <a:gd name="connsiteY1" fmla="*/ 210 h 25430"/>
                <a:gd name="connsiteX2" fmla="*/ 134454 w 143288"/>
                <a:gd name="connsiteY2" fmla="*/ 2701 h 25430"/>
                <a:gd name="connsiteX3" fmla="*/ 141774 w 143288"/>
                <a:gd name="connsiteY3" fmla="*/ 16152 h 25430"/>
                <a:gd name="connsiteX4" fmla="*/ 111292 w 143288"/>
                <a:gd name="connsiteY4" fmla="*/ 18057 h 25430"/>
                <a:gd name="connsiteX5" fmla="*/ 54673 w 143288"/>
                <a:gd name="connsiteY5" fmla="*/ 19260 h 25430"/>
                <a:gd name="connsiteX6" fmla="*/ 14110 w 143288"/>
                <a:gd name="connsiteY6" fmla="*/ 24987 h 25430"/>
                <a:gd name="connsiteX7" fmla="*/ 6710 w 143288"/>
                <a:gd name="connsiteY7" fmla="*/ 5925 h 2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288" h="25430">
                  <a:moveTo>
                    <a:pt x="6710" y="5925"/>
                  </a:moveTo>
                  <a:cubicBezTo>
                    <a:pt x="20717" y="1795"/>
                    <a:pt x="76859" y="747"/>
                    <a:pt x="98150" y="210"/>
                  </a:cubicBezTo>
                  <a:cubicBezTo>
                    <a:pt x="119441" y="-327"/>
                    <a:pt x="127184" y="44"/>
                    <a:pt x="134454" y="2701"/>
                  </a:cubicBezTo>
                  <a:cubicBezTo>
                    <a:pt x="141724" y="5358"/>
                    <a:pt x="145634" y="13593"/>
                    <a:pt x="141774" y="16152"/>
                  </a:cubicBezTo>
                  <a:cubicBezTo>
                    <a:pt x="137914" y="18711"/>
                    <a:pt x="123357" y="19644"/>
                    <a:pt x="111292" y="18057"/>
                  </a:cubicBezTo>
                  <a:cubicBezTo>
                    <a:pt x="99227" y="16470"/>
                    <a:pt x="70870" y="18105"/>
                    <a:pt x="54673" y="19260"/>
                  </a:cubicBezTo>
                  <a:cubicBezTo>
                    <a:pt x="38476" y="20415"/>
                    <a:pt x="24905" y="27210"/>
                    <a:pt x="14110" y="24987"/>
                  </a:cubicBezTo>
                  <a:cubicBezTo>
                    <a:pt x="3315" y="22765"/>
                    <a:pt x="-7297" y="10055"/>
                    <a:pt x="6710" y="5925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</p:grpSp>
      <p:cxnSp>
        <p:nvCxnSpPr>
          <p:cNvPr id="43" name="Łącznik prostoliniowy 42"/>
          <p:cNvCxnSpPr/>
          <p:nvPr/>
        </p:nvCxnSpPr>
        <p:spPr>
          <a:xfrm>
            <a:off x="6755886" y="3786274"/>
            <a:ext cx="850501" cy="6081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1" name="Łącznik prostoliniowy 10"/>
          <p:cNvCxnSpPr/>
          <p:nvPr/>
        </p:nvCxnSpPr>
        <p:spPr>
          <a:xfrm flipV="1">
            <a:off x="5116569" y="6672688"/>
            <a:ext cx="2510408" cy="2848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2" name="Łącznik prosty ze strzałką 11"/>
          <p:cNvCxnSpPr/>
          <p:nvPr/>
        </p:nvCxnSpPr>
        <p:spPr>
          <a:xfrm>
            <a:off x="7627859" y="1265584"/>
            <a:ext cx="10983" cy="116045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3" name="Łącznik prosty ze strzałką 12"/>
          <p:cNvCxnSpPr/>
          <p:nvPr/>
        </p:nvCxnSpPr>
        <p:spPr>
          <a:xfrm flipH="1">
            <a:off x="7612957" y="3799317"/>
            <a:ext cx="18190" cy="2863095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sp>
        <p:nvSpPr>
          <p:cNvPr id="14" name="Pole tekstowe 212"/>
          <p:cNvSpPr txBox="1"/>
          <p:nvPr/>
        </p:nvSpPr>
        <p:spPr>
          <a:xfrm rot="16200000">
            <a:off x="7211072" y="1619059"/>
            <a:ext cx="543821" cy="29599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800">
                <a:solidFill>
                  <a:srgbClr val="000000"/>
                </a:solidFill>
                <a:effectLst/>
                <a:latin typeface="Times New Roman"/>
                <a:ea typeface="Calibri"/>
              </a:rPr>
              <a:t>1,5 m</a:t>
            </a:r>
            <a:endParaRPr lang="pl-PL" sz="1200">
              <a:effectLst/>
              <a:latin typeface="Times New Roman"/>
              <a:ea typeface="Times New Roman"/>
            </a:endParaRPr>
          </a:p>
        </p:txBody>
      </p:sp>
      <p:sp>
        <p:nvSpPr>
          <p:cNvPr id="15" name="Pole tekstowe 213"/>
          <p:cNvSpPr txBox="1"/>
          <p:nvPr/>
        </p:nvSpPr>
        <p:spPr>
          <a:xfrm rot="16200000">
            <a:off x="7153322" y="4162935"/>
            <a:ext cx="543821" cy="28745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800" dirty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3,5 m</a:t>
            </a:r>
            <a:endParaRPr lang="pl-PL" sz="12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16" name="Łącznik prostoliniowy 15"/>
          <p:cNvCxnSpPr/>
          <p:nvPr/>
        </p:nvCxnSpPr>
        <p:spPr>
          <a:xfrm>
            <a:off x="4966848" y="2431747"/>
            <a:ext cx="610841" cy="552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7" name="Łącznik prostoliniowy 16"/>
          <p:cNvCxnSpPr/>
          <p:nvPr/>
        </p:nvCxnSpPr>
        <p:spPr>
          <a:xfrm>
            <a:off x="4972435" y="3108884"/>
            <a:ext cx="803973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8" name="Łącznik prostoliniowy 17"/>
          <p:cNvCxnSpPr/>
          <p:nvPr/>
        </p:nvCxnSpPr>
        <p:spPr>
          <a:xfrm>
            <a:off x="4966839" y="3868558"/>
            <a:ext cx="80387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9" name="Łącznik prostoliniowy 18"/>
          <p:cNvCxnSpPr/>
          <p:nvPr/>
        </p:nvCxnSpPr>
        <p:spPr>
          <a:xfrm>
            <a:off x="4973768" y="4475882"/>
            <a:ext cx="80387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sp>
        <p:nvSpPr>
          <p:cNvPr id="20" name="Pole tekstowe 218"/>
          <p:cNvSpPr txBox="1"/>
          <p:nvPr/>
        </p:nvSpPr>
        <p:spPr>
          <a:xfrm>
            <a:off x="5738707" y="692696"/>
            <a:ext cx="1140260" cy="399367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80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Punkt konstrukcji stałej min. 15 kN</a:t>
            </a:r>
            <a:endParaRPr lang="pl-PL" sz="1200">
              <a:effectLst/>
              <a:latin typeface="Times New Roman"/>
              <a:ea typeface="Times New Roman"/>
            </a:endParaRPr>
          </a:p>
        </p:txBody>
      </p:sp>
      <p:sp>
        <p:nvSpPr>
          <p:cNvPr id="21" name="Pole tekstowe 219"/>
          <p:cNvSpPr txBox="1"/>
          <p:nvPr/>
        </p:nvSpPr>
        <p:spPr>
          <a:xfrm>
            <a:off x="4961544" y="2462037"/>
            <a:ext cx="1140260" cy="69671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800">
                <a:solidFill>
                  <a:srgbClr val="000000"/>
                </a:solidFill>
                <a:effectLst/>
                <a:latin typeface="Times New Roman"/>
                <a:ea typeface="Calibri"/>
              </a:rPr>
              <a:t>0,5 m – wolny spadek do wytracenia luzu linki</a:t>
            </a:r>
            <a:endParaRPr lang="pl-PL" sz="1200">
              <a:effectLst/>
              <a:latin typeface="Times New Roman"/>
              <a:ea typeface="Times New Roman"/>
            </a:endParaRPr>
          </a:p>
        </p:txBody>
      </p:sp>
      <p:sp>
        <p:nvSpPr>
          <p:cNvPr id="22" name="Pole tekstowe 220"/>
          <p:cNvSpPr txBox="1"/>
          <p:nvPr/>
        </p:nvSpPr>
        <p:spPr>
          <a:xfrm>
            <a:off x="4956408" y="3137531"/>
            <a:ext cx="1139771" cy="69661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800">
                <a:solidFill>
                  <a:srgbClr val="000000"/>
                </a:solidFill>
                <a:effectLst/>
                <a:latin typeface="Times New Roman"/>
                <a:ea typeface="Calibri"/>
              </a:rPr>
              <a:t>1,5 m – wydłużenie amortyzatora</a:t>
            </a:r>
            <a:endParaRPr lang="pl-PL" sz="1200">
              <a:effectLst/>
              <a:latin typeface="Times New Roman"/>
              <a:ea typeface="Times New Roman"/>
            </a:endParaRPr>
          </a:p>
        </p:txBody>
      </p:sp>
      <p:sp>
        <p:nvSpPr>
          <p:cNvPr id="23" name="Pole tekstowe 221"/>
          <p:cNvSpPr txBox="1"/>
          <p:nvPr/>
        </p:nvSpPr>
        <p:spPr>
          <a:xfrm>
            <a:off x="4924482" y="3965401"/>
            <a:ext cx="1246026" cy="60072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800">
                <a:solidFill>
                  <a:srgbClr val="000000"/>
                </a:solidFill>
                <a:effectLst/>
                <a:latin typeface="Times New Roman"/>
                <a:ea typeface="Calibri"/>
              </a:rPr>
              <a:t>0,2 m – przesunięcie klamry zaczepowej szelek</a:t>
            </a:r>
            <a:endParaRPr lang="pl-PL" sz="1200">
              <a:effectLst/>
              <a:latin typeface="Times New Roman"/>
              <a:ea typeface="Times New Roman"/>
            </a:endParaRPr>
          </a:p>
        </p:txBody>
      </p:sp>
      <p:sp>
        <p:nvSpPr>
          <p:cNvPr id="24" name="Pole tekstowe 222"/>
          <p:cNvSpPr txBox="1"/>
          <p:nvPr/>
        </p:nvSpPr>
        <p:spPr>
          <a:xfrm>
            <a:off x="4955136" y="4513288"/>
            <a:ext cx="1139771" cy="69661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800">
                <a:solidFill>
                  <a:srgbClr val="000000"/>
                </a:solidFill>
                <a:effectLst/>
                <a:latin typeface="Times New Roman"/>
                <a:ea typeface="Calibri"/>
              </a:rPr>
              <a:t>1,8 m – wysokość człowieka</a:t>
            </a:r>
            <a:endParaRPr lang="pl-PL" sz="1200">
              <a:effectLst/>
              <a:latin typeface="Times New Roman"/>
              <a:ea typeface="Times New Roman"/>
            </a:endParaRPr>
          </a:p>
        </p:txBody>
      </p:sp>
      <p:sp>
        <p:nvSpPr>
          <p:cNvPr id="25" name="Pole tekstowe 223"/>
          <p:cNvSpPr txBox="1"/>
          <p:nvPr/>
        </p:nvSpPr>
        <p:spPr>
          <a:xfrm>
            <a:off x="5001799" y="6044752"/>
            <a:ext cx="1722799" cy="69661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800">
                <a:solidFill>
                  <a:srgbClr val="000000"/>
                </a:solidFill>
                <a:effectLst/>
                <a:latin typeface="Times New Roman"/>
                <a:ea typeface="Calibri"/>
              </a:rPr>
              <a:t>+ 1 m – zabezpieczenia</a:t>
            </a:r>
            <a:endParaRPr lang="pl-PL" sz="1200">
              <a:effectLst/>
              <a:latin typeface="Times New Roman"/>
              <a:ea typeface="Times New Roman"/>
            </a:endParaRPr>
          </a:p>
        </p:txBody>
      </p:sp>
      <p:sp>
        <p:nvSpPr>
          <p:cNvPr id="6" name="Dowolny kształt 5"/>
          <p:cNvSpPr/>
          <p:nvPr/>
        </p:nvSpPr>
        <p:spPr>
          <a:xfrm>
            <a:off x="6522748" y="1358917"/>
            <a:ext cx="501159" cy="1509997"/>
          </a:xfrm>
          <a:custGeom>
            <a:avLst/>
            <a:gdLst>
              <a:gd name="connsiteX0" fmla="*/ 0 w 417006"/>
              <a:gd name="connsiteY0" fmla="*/ 0 h 1212733"/>
              <a:gd name="connsiteX1" fmla="*/ 256233 w 417006"/>
              <a:gd name="connsiteY1" fmla="*/ 1140488 h 1212733"/>
              <a:gd name="connsiteX2" fmla="*/ 417006 w 417006"/>
              <a:gd name="connsiteY2" fmla="*/ 1100294 h 1212733"/>
              <a:gd name="connsiteX3" fmla="*/ 417006 w 417006"/>
              <a:gd name="connsiteY3" fmla="*/ 1100294 h 121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006" h="1212733">
                <a:moveTo>
                  <a:pt x="0" y="0"/>
                </a:moveTo>
                <a:cubicBezTo>
                  <a:pt x="93366" y="478553"/>
                  <a:pt x="186732" y="957106"/>
                  <a:pt x="256233" y="1140488"/>
                </a:cubicBezTo>
                <a:cubicBezTo>
                  <a:pt x="325734" y="1323870"/>
                  <a:pt x="417006" y="1100294"/>
                  <a:pt x="417006" y="1100294"/>
                </a:cubicBezTo>
                <a:lnTo>
                  <a:pt x="417006" y="1100294"/>
                </a:lnTo>
              </a:path>
            </a:pathLst>
          </a:custGeom>
          <a:noFill/>
          <a:ln w="12700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pl-PL" sz="120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7311502" y="2433468"/>
            <a:ext cx="374342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Dot"/>
          </a:ln>
          <a:effectLst/>
        </p:spPr>
      </p:cxnSp>
      <p:cxnSp>
        <p:nvCxnSpPr>
          <p:cNvPr id="8" name="Łącznik prostoliniowy 7"/>
          <p:cNvCxnSpPr/>
          <p:nvPr/>
        </p:nvCxnSpPr>
        <p:spPr>
          <a:xfrm>
            <a:off x="4976372" y="5850538"/>
            <a:ext cx="803688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sp>
        <p:nvSpPr>
          <p:cNvPr id="103" name="Wybuch 1 102"/>
          <p:cNvSpPr/>
          <p:nvPr/>
        </p:nvSpPr>
        <p:spPr>
          <a:xfrm>
            <a:off x="6910230" y="4862378"/>
            <a:ext cx="466658" cy="576064"/>
          </a:xfrm>
          <a:prstGeom prst="irregularSeal1">
            <a:avLst/>
          </a:prstGeom>
          <a:solidFill>
            <a:schemeClr val="bg1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77" name="Grupa 76"/>
          <p:cNvGrpSpPr/>
          <p:nvPr/>
        </p:nvGrpSpPr>
        <p:grpSpPr>
          <a:xfrm rot="21216037">
            <a:off x="6397806" y="1336207"/>
            <a:ext cx="778663" cy="4396473"/>
            <a:chOff x="6129892" y="1359230"/>
            <a:chExt cx="778663" cy="4396473"/>
          </a:xfrm>
          <a:solidFill>
            <a:schemeClr val="bg1">
              <a:alpha val="61000"/>
            </a:schemeClr>
          </a:solidFill>
        </p:grpSpPr>
        <p:sp>
          <p:nvSpPr>
            <p:cNvPr id="78" name="Dowolny kształt 77"/>
            <p:cNvSpPr/>
            <p:nvPr/>
          </p:nvSpPr>
          <p:spPr>
            <a:xfrm>
              <a:off x="6487278" y="2718013"/>
              <a:ext cx="59086" cy="223803"/>
            </a:xfrm>
            <a:custGeom>
              <a:avLst/>
              <a:gdLst>
                <a:gd name="connsiteX0" fmla="*/ 17337 w 38428"/>
                <a:gd name="connsiteY0" fmla="*/ 55 h 136222"/>
                <a:gd name="connsiteX1" fmla="*/ 192 w 38428"/>
                <a:gd name="connsiteY1" fmla="*/ 120070 h 136222"/>
                <a:gd name="connsiteX2" fmla="*/ 28767 w 38428"/>
                <a:gd name="connsiteY2" fmla="*/ 133405 h 136222"/>
                <a:gd name="connsiteX3" fmla="*/ 38292 w 38428"/>
                <a:gd name="connsiteY3" fmla="*/ 104830 h 136222"/>
                <a:gd name="connsiteX4" fmla="*/ 17337 w 38428"/>
                <a:gd name="connsiteY4" fmla="*/ 55 h 13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28" h="136222">
                  <a:moveTo>
                    <a:pt x="17337" y="55"/>
                  </a:moveTo>
                  <a:cubicBezTo>
                    <a:pt x="10987" y="2595"/>
                    <a:pt x="-1713" y="97845"/>
                    <a:pt x="192" y="120070"/>
                  </a:cubicBezTo>
                  <a:cubicBezTo>
                    <a:pt x="2097" y="142295"/>
                    <a:pt x="22417" y="135945"/>
                    <a:pt x="28767" y="133405"/>
                  </a:cubicBezTo>
                  <a:cubicBezTo>
                    <a:pt x="35117" y="130865"/>
                    <a:pt x="39245" y="126420"/>
                    <a:pt x="38292" y="104830"/>
                  </a:cubicBezTo>
                  <a:cubicBezTo>
                    <a:pt x="37340" y="83240"/>
                    <a:pt x="23687" y="-2485"/>
                    <a:pt x="17337" y="55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grpSp>
          <p:nvGrpSpPr>
            <p:cNvPr id="79" name="Grupa 78"/>
            <p:cNvGrpSpPr/>
            <p:nvPr/>
          </p:nvGrpSpPr>
          <p:grpSpPr>
            <a:xfrm>
              <a:off x="6129892" y="1359230"/>
              <a:ext cx="778663" cy="4396473"/>
              <a:chOff x="6129892" y="1359230"/>
              <a:chExt cx="778663" cy="4396473"/>
            </a:xfrm>
            <a:grpFill/>
          </p:grpSpPr>
          <p:sp>
            <p:nvSpPr>
              <p:cNvPr id="80" name="Dowolny kształt 79"/>
              <p:cNvSpPr/>
              <p:nvPr/>
            </p:nvSpPr>
            <p:spPr>
              <a:xfrm>
                <a:off x="6515852" y="1359230"/>
                <a:ext cx="18992" cy="1357991"/>
              </a:xfrm>
              <a:custGeom>
                <a:avLst/>
                <a:gdLst>
                  <a:gd name="connsiteX0" fmla="*/ 11430 w 11430"/>
                  <a:gd name="connsiteY0" fmla="*/ 0 h 681990"/>
                  <a:gd name="connsiteX1" fmla="*/ 0 w 11430"/>
                  <a:gd name="connsiteY1" fmla="*/ 681990 h 681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" h="681990">
                    <a:moveTo>
                      <a:pt x="11430" y="0"/>
                    </a:moveTo>
                    <a:lnTo>
                      <a:pt x="0" y="681990"/>
                    </a:lnTo>
                  </a:path>
                </a:pathLst>
              </a:custGeom>
              <a:grpFill/>
              <a:ln w="12700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l-PL" sz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 </a:t>
                </a:r>
                <a:endParaRPr lang="pl-PL" sz="12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81" name="Dowolny kształt 80"/>
              <p:cNvSpPr/>
              <p:nvPr/>
            </p:nvSpPr>
            <p:spPr>
              <a:xfrm rot="21433017">
                <a:off x="6464601" y="2921831"/>
                <a:ext cx="119226" cy="1225227"/>
              </a:xfrm>
              <a:custGeom>
                <a:avLst/>
                <a:gdLst>
                  <a:gd name="connsiteX0" fmla="*/ 51435 w 104775"/>
                  <a:gd name="connsiteY0" fmla="*/ 0 h 615315"/>
                  <a:gd name="connsiteX1" fmla="*/ 104775 w 104775"/>
                  <a:gd name="connsiteY1" fmla="*/ 3810 h 615315"/>
                  <a:gd name="connsiteX2" fmla="*/ 51435 w 104775"/>
                  <a:gd name="connsiteY2" fmla="*/ 615315 h 615315"/>
                  <a:gd name="connsiteX3" fmla="*/ 0 w 104775"/>
                  <a:gd name="connsiteY3" fmla="*/ 609600 h 615315"/>
                  <a:gd name="connsiteX4" fmla="*/ 51435 w 104775"/>
                  <a:gd name="connsiteY4" fmla="*/ 0 h 61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5" h="615315">
                    <a:moveTo>
                      <a:pt x="51435" y="0"/>
                    </a:moveTo>
                    <a:lnTo>
                      <a:pt x="104775" y="3810"/>
                    </a:lnTo>
                    <a:lnTo>
                      <a:pt x="51435" y="615315"/>
                    </a:lnTo>
                    <a:lnTo>
                      <a:pt x="0" y="609600"/>
                    </a:lnTo>
                    <a:lnTo>
                      <a:pt x="51435" y="0"/>
                    </a:lnTo>
                    <a:close/>
                  </a:path>
                </a:pathLst>
              </a:custGeom>
              <a:grpFill/>
              <a:ln w="9525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l-PL" sz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 </a:t>
                </a:r>
                <a:endParaRPr lang="pl-PL" sz="12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grpSp>
            <p:nvGrpSpPr>
              <p:cNvPr id="82" name="Grupa 81"/>
              <p:cNvGrpSpPr/>
              <p:nvPr/>
            </p:nvGrpSpPr>
            <p:grpSpPr>
              <a:xfrm>
                <a:off x="6129892" y="4103101"/>
                <a:ext cx="778663" cy="1652602"/>
                <a:chOff x="5360138" y="1884456"/>
                <a:chExt cx="468630" cy="829945"/>
              </a:xfrm>
              <a:grpFill/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3" name="Dowolny kształt 82"/>
                <p:cNvSpPr/>
                <p:nvPr/>
              </p:nvSpPr>
              <p:spPr>
                <a:xfrm>
                  <a:off x="5360138" y="1884456"/>
                  <a:ext cx="468630" cy="829945"/>
                </a:xfrm>
                <a:custGeom>
                  <a:avLst/>
                  <a:gdLst>
                    <a:gd name="connsiteX0" fmla="*/ 230343 w 468915"/>
                    <a:gd name="connsiteY0" fmla="*/ 438384 h 830256"/>
                    <a:gd name="connsiteX1" fmla="*/ 250222 w 468915"/>
                    <a:gd name="connsiteY1" fmla="*/ 569580 h 830256"/>
                    <a:gd name="connsiteX2" fmla="*/ 242270 w 468915"/>
                    <a:gd name="connsiteY2" fmla="*/ 633191 h 830256"/>
                    <a:gd name="connsiteX3" fmla="*/ 246246 w 468915"/>
                    <a:gd name="connsiteY3" fmla="*/ 720655 h 830256"/>
                    <a:gd name="connsiteX4" fmla="*/ 234319 w 468915"/>
                    <a:gd name="connsiteY4" fmla="*/ 768363 h 830256"/>
                    <a:gd name="connsiteX5" fmla="*/ 254197 w 468915"/>
                    <a:gd name="connsiteY5" fmla="*/ 824022 h 830256"/>
                    <a:gd name="connsiteX6" fmla="*/ 274076 w 468915"/>
                    <a:gd name="connsiteY6" fmla="*/ 824022 h 830256"/>
                    <a:gd name="connsiteX7" fmla="*/ 289978 w 468915"/>
                    <a:gd name="connsiteY7" fmla="*/ 780290 h 830256"/>
                    <a:gd name="connsiteX8" fmla="*/ 274076 w 468915"/>
                    <a:gd name="connsiteY8" fmla="*/ 736558 h 830256"/>
                    <a:gd name="connsiteX9" fmla="*/ 282027 w 468915"/>
                    <a:gd name="connsiteY9" fmla="*/ 708728 h 830256"/>
                    <a:gd name="connsiteX10" fmla="*/ 301905 w 468915"/>
                    <a:gd name="connsiteY10" fmla="*/ 629215 h 830256"/>
                    <a:gd name="connsiteX11" fmla="*/ 301905 w 468915"/>
                    <a:gd name="connsiteY11" fmla="*/ 557653 h 830256"/>
                    <a:gd name="connsiteX12" fmla="*/ 313832 w 468915"/>
                    <a:gd name="connsiteY12" fmla="*/ 462238 h 830256"/>
                    <a:gd name="connsiteX13" fmla="*/ 313832 w 468915"/>
                    <a:gd name="connsiteY13" fmla="*/ 386700 h 830256"/>
                    <a:gd name="connsiteX14" fmla="*/ 317808 w 468915"/>
                    <a:gd name="connsiteY14" fmla="*/ 299236 h 830256"/>
                    <a:gd name="connsiteX15" fmla="*/ 317808 w 468915"/>
                    <a:gd name="connsiteY15" fmla="*/ 263455 h 830256"/>
                    <a:gd name="connsiteX16" fmla="*/ 325759 w 468915"/>
                    <a:gd name="connsiteY16" fmla="*/ 199845 h 830256"/>
                    <a:gd name="connsiteX17" fmla="*/ 361540 w 468915"/>
                    <a:gd name="connsiteY17" fmla="*/ 231650 h 830256"/>
                    <a:gd name="connsiteX18" fmla="*/ 385394 w 468915"/>
                    <a:gd name="connsiteY18" fmla="*/ 307187 h 830256"/>
                    <a:gd name="connsiteX19" fmla="*/ 413223 w 468915"/>
                    <a:gd name="connsiteY19" fmla="*/ 346944 h 830256"/>
                    <a:gd name="connsiteX20" fmla="*/ 413223 w 468915"/>
                    <a:gd name="connsiteY20" fmla="*/ 406579 h 830256"/>
                    <a:gd name="connsiteX21" fmla="*/ 433102 w 468915"/>
                    <a:gd name="connsiteY21" fmla="*/ 394652 h 830256"/>
                    <a:gd name="connsiteX22" fmla="*/ 449004 w 468915"/>
                    <a:gd name="connsiteY22" fmla="*/ 426457 h 830256"/>
                    <a:gd name="connsiteX23" fmla="*/ 464907 w 468915"/>
                    <a:gd name="connsiteY23" fmla="*/ 434408 h 830256"/>
                    <a:gd name="connsiteX24" fmla="*/ 468883 w 468915"/>
                    <a:gd name="connsiteY24" fmla="*/ 418505 h 830256"/>
                    <a:gd name="connsiteX25" fmla="*/ 464907 w 468915"/>
                    <a:gd name="connsiteY25" fmla="*/ 382725 h 830256"/>
                    <a:gd name="connsiteX26" fmla="*/ 441053 w 468915"/>
                    <a:gd name="connsiteY26" fmla="*/ 327065 h 830256"/>
                    <a:gd name="connsiteX27" fmla="*/ 425150 w 468915"/>
                    <a:gd name="connsiteY27" fmla="*/ 243577 h 830256"/>
                    <a:gd name="connsiteX28" fmla="*/ 369491 w 468915"/>
                    <a:gd name="connsiteY28" fmla="*/ 156112 h 830256"/>
                    <a:gd name="connsiteX29" fmla="*/ 325759 w 468915"/>
                    <a:gd name="connsiteY29" fmla="*/ 120332 h 830256"/>
                    <a:gd name="connsiteX30" fmla="*/ 270100 w 468915"/>
                    <a:gd name="connsiteY30" fmla="*/ 108405 h 830256"/>
                    <a:gd name="connsiteX31" fmla="*/ 282027 w 468915"/>
                    <a:gd name="connsiteY31" fmla="*/ 48770 h 830256"/>
                    <a:gd name="connsiteX32" fmla="*/ 250222 w 468915"/>
                    <a:gd name="connsiteY32" fmla="*/ 1062 h 830256"/>
                    <a:gd name="connsiteX33" fmla="*/ 202514 w 468915"/>
                    <a:gd name="connsiteY33" fmla="*/ 20940 h 830256"/>
                    <a:gd name="connsiteX34" fmla="*/ 206489 w 468915"/>
                    <a:gd name="connsiteY34" fmla="*/ 80575 h 830256"/>
                    <a:gd name="connsiteX35" fmla="*/ 186611 w 468915"/>
                    <a:gd name="connsiteY35" fmla="*/ 104429 h 830256"/>
                    <a:gd name="connsiteX36" fmla="*/ 115049 w 468915"/>
                    <a:gd name="connsiteY36" fmla="*/ 148161 h 830256"/>
                    <a:gd name="connsiteX37" fmla="*/ 55415 w 468915"/>
                    <a:gd name="connsiteY37" fmla="*/ 239601 h 830256"/>
                    <a:gd name="connsiteX38" fmla="*/ 31561 w 468915"/>
                    <a:gd name="connsiteY38" fmla="*/ 319114 h 830256"/>
                    <a:gd name="connsiteX39" fmla="*/ 3731 w 468915"/>
                    <a:gd name="connsiteY39" fmla="*/ 354895 h 830256"/>
                    <a:gd name="connsiteX40" fmla="*/ 3731 w 468915"/>
                    <a:gd name="connsiteY40" fmla="*/ 406579 h 830256"/>
                    <a:gd name="connsiteX41" fmla="*/ 35536 w 468915"/>
                    <a:gd name="connsiteY41" fmla="*/ 370798 h 830256"/>
                    <a:gd name="connsiteX42" fmla="*/ 47463 w 468915"/>
                    <a:gd name="connsiteY42" fmla="*/ 390676 h 830256"/>
                    <a:gd name="connsiteX43" fmla="*/ 59390 w 468915"/>
                    <a:gd name="connsiteY43" fmla="*/ 338992 h 830256"/>
                    <a:gd name="connsiteX44" fmla="*/ 71317 w 468915"/>
                    <a:gd name="connsiteY44" fmla="*/ 291285 h 830256"/>
                    <a:gd name="connsiteX45" fmla="*/ 111074 w 468915"/>
                    <a:gd name="connsiteY45" fmla="*/ 239601 h 830256"/>
                    <a:gd name="connsiteX46" fmla="*/ 123001 w 468915"/>
                    <a:gd name="connsiteY46" fmla="*/ 215747 h 830256"/>
                    <a:gd name="connsiteX47" fmla="*/ 158782 w 468915"/>
                    <a:gd name="connsiteY47" fmla="*/ 195869 h 830256"/>
                    <a:gd name="connsiteX48" fmla="*/ 158782 w 468915"/>
                    <a:gd name="connsiteY48" fmla="*/ 307187 h 830256"/>
                    <a:gd name="connsiteX49" fmla="*/ 154806 w 468915"/>
                    <a:gd name="connsiteY49" fmla="*/ 378749 h 830256"/>
                    <a:gd name="connsiteX50" fmla="*/ 154806 w 468915"/>
                    <a:gd name="connsiteY50" fmla="*/ 569580 h 830256"/>
                    <a:gd name="connsiteX51" fmla="*/ 138903 w 468915"/>
                    <a:gd name="connsiteY51" fmla="*/ 625239 h 830256"/>
                    <a:gd name="connsiteX52" fmla="*/ 150830 w 468915"/>
                    <a:gd name="connsiteY52" fmla="*/ 720655 h 830256"/>
                    <a:gd name="connsiteX53" fmla="*/ 126976 w 468915"/>
                    <a:gd name="connsiteY53" fmla="*/ 780290 h 830256"/>
                    <a:gd name="connsiteX54" fmla="*/ 146855 w 468915"/>
                    <a:gd name="connsiteY54" fmla="*/ 827998 h 830256"/>
                    <a:gd name="connsiteX55" fmla="*/ 170709 w 468915"/>
                    <a:gd name="connsiteY55" fmla="*/ 796192 h 830256"/>
                    <a:gd name="connsiteX56" fmla="*/ 182636 w 468915"/>
                    <a:gd name="connsiteY56" fmla="*/ 764387 h 830256"/>
                    <a:gd name="connsiteX57" fmla="*/ 174684 w 468915"/>
                    <a:gd name="connsiteY57" fmla="*/ 720655 h 830256"/>
                    <a:gd name="connsiteX58" fmla="*/ 210465 w 468915"/>
                    <a:gd name="connsiteY58" fmla="*/ 625239 h 830256"/>
                    <a:gd name="connsiteX59" fmla="*/ 194563 w 468915"/>
                    <a:gd name="connsiteY59" fmla="*/ 557653 h 830256"/>
                    <a:gd name="connsiteX60" fmla="*/ 230343 w 468915"/>
                    <a:gd name="connsiteY60" fmla="*/ 438384 h 830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468915" h="830256">
                      <a:moveTo>
                        <a:pt x="230343" y="438384"/>
                      </a:moveTo>
                      <a:cubicBezTo>
                        <a:pt x="239620" y="440372"/>
                        <a:pt x="248234" y="537112"/>
                        <a:pt x="250222" y="569580"/>
                      </a:cubicBezTo>
                      <a:cubicBezTo>
                        <a:pt x="252210" y="602048"/>
                        <a:pt x="242933" y="608012"/>
                        <a:pt x="242270" y="633191"/>
                      </a:cubicBezTo>
                      <a:cubicBezTo>
                        <a:pt x="241607" y="658370"/>
                        <a:pt x="247571" y="698126"/>
                        <a:pt x="246246" y="720655"/>
                      </a:cubicBezTo>
                      <a:cubicBezTo>
                        <a:pt x="244921" y="743184"/>
                        <a:pt x="232994" y="751135"/>
                        <a:pt x="234319" y="768363"/>
                      </a:cubicBezTo>
                      <a:cubicBezTo>
                        <a:pt x="235644" y="785591"/>
                        <a:pt x="247571" y="814746"/>
                        <a:pt x="254197" y="824022"/>
                      </a:cubicBezTo>
                      <a:cubicBezTo>
                        <a:pt x="260823" y="833298"/>
                        <a:pt x="268113" y="831311"/>
                        <a:pt x="274076" y="824022"/>
                      </a:cubicBezTo>
                      <a:cubicBezTo>
                        <a:pt x="280040" y="816733"/>
                        <a:pt x="289978" y="794867"/>
                        <a:pt x="289978" y="780290"/>
                      </a:cubicBezTo>
                      <a:cubicBezTo>
                        <a:pt x="289978" y="765713"/>
                        <a:pt x="275401" y="748485"/>
                        <a:pt x="274076" y="736558"/>
                      </a:cubicBezTo>
                      <a:cubicBezTo>
                        <a:pt x="272751" y="724631"/>
                        <a:pt x="277389" y="726618"/>
                        <a:pt x="282027" y="708728"/>
                      </a:cubicBezTo>
                      <a:cubicBezTo>
                        <a:pt x="286665" y="690838"/>
                        <a:pt x="298592" y="654394"/>
                        <a:pt x="301905" y="629215"/>
                      </a:cubicBezTo>
                      <a:cubicBezTo>
                        <a:pt x="305218" y="604036"/>
                        <a:pt x="299917" y="585482"/>
                        <a:pt x="301905" y="557653"/>
                      </a:cubicBezTo>
                      <a:cubicBezTo>
                        <a:pt x="303893" y="529824"/>
                        <a:pt x="311844" y="490730"/>
                        <a:pt x="313832" y="462238"/>
                      </a:cubicBezTo>
                      <a:cubicBezTo>
                        <a:pt x="315820" y="433746"/>
                        <a:pt x="313169" y="413867"/>
                        <a:pt x="313832" y="386700"/>
                      </a:cubicBezTo>
                      <a:cubicBezTo>
                        <a:pt x="314495" y="359533"/>
                        <a:pt x="317145" y="319777"/>
                        <a:pt x="317808" y="299236"/>
                      </a:cubicBezTo>
                      <a:cubicBezTo>
                        <a:pt x="318471" y="278695"/>
                        <a:pt x="316483" y="280020"/>
                        <a:pt x="317808" y="263455"/>
                      </a:cubicBezTo>
                      <a:cubicBezTo>
                        <a:pt x="319133" y="246890"/>
                        <a:pt x="318470" y="205146"/>
                        <a:pt x="325759" y="199845"/>
                      </a:cubicBezTo>
                      <a:cubicBezTo>
                        <a:pt x="333048" y="194544"/>
                        <a:pt x="351601" y="213760"/>
                        <a:pt x="361540" y="231650"/>
                      </a:cubicBezTo>
                      <a:cubicBezTo>
                        <a:pt x="371479" y="249540"/>
                        <a:pt x="376780" y="287971"/>
                        <a:pt x="385394" y="307187"/>
                      </a:cubicBezTo>
                      <a:cubicBezTo>
                        <a:pt x="394008" y="326403"/>
                        <a:pt x="408585" y="330379"/>
                        <a:pt x="413223" y="346944"/>
                      </a:cubicBezTo>
                      <a:cubicBezTo>
                        <a:pt x="417861" y="363509"/>
                        <a:pt x="409910" y="398628"/>
                        <a:pt x="413223" y="406579"/>
                      </a:cubicBezTo>
                      <a:cubicBezTo>
                        <a:pt x="416536" y="414530"/>
                        <a:pt x="427139" y="391339"/>
                        <a:pt x="433102" y="394652"/>
                      </a:cubicBezTo>
                      <a:cubicBezTo>
                        <a:pt x="439065" y="397965"/>
                        <a:pt x="443703" y="419831"/>
                        <a:pt x="449004" y="426457"/>
                      </a:cubicBezTo>
                      <a:cubicBezTo>
                        <a:pt x="454305" y="433083"/>
                        <a:pt x="461594" y="435733"/>
                        <a:pt x="464907" y="434408"/>
                      </a:cubicBezTo>
                      <a:cubicBezTo>
                        <a:pt x="468220" y="433083"/>
                        <a:pt x="468883" y="427119"/>
                        <a:pt x="468883" y="418505"/>
                      </a:cubicBezTo>
                      <a:cubicBezTo>
                        <a:pt x="468883" y="409891"/>
                        <a:pt x="469545" y="397965"/>
                        <a:pt x="464907" y="382725"/>
                      </a:cubicBezTo>
                      <a:cubicBezTo>
                        <a:pt x="460269" y="367485"/>
                        <a:pt x="447679" y="350256"/>
                        <a:pt x="441053" y="327065"/>
                      </a:cubicBezTo>
                      <a:cubicBezTo>
                        <a:pt x="434427" y="303874"/>
                        <a:pt x="437077" y="272069"/>
                        <a:pt x="425150" y="243577"/>
                      </a:cubicBezTo>
                      <a:cubicBezTo>
                        <a:pt x="413223" y="215085"/>
                        <a:pt x="386056" y="176653"/>
                        <a:pt x="369491" y="156112"/>
                      </a:cubicBezTo>
                      <a:cubicBezTo>
                        <a:pt x="352926" y="135571"/>
                        <a:pt x="342324" y="128283"/>
                        <a:pt x="325759" y="120332"/>
                      </a:cubicBezTo>
                      <a:cubicBezTo>
                        <a:pt x="309194" y="112381"/>
                        <a:pt x="277389" y="120332"/>
                        <a:pt x="270100" y="108405"/>
                      </a:cubicBezTo>
                      <a:cubicBezTo>
                        <a:pt x="262811" y="96478"/>
                        <a:pt x="285340" y="66660"/>
                        <a:pt x="282027" y="48770"/>
                      </a:cubicBezTo>
                      <a:cubicBezTo>
                        <a:pt x="278714" y="30880"/>
                        <a:pt x="263474" y="5700"/>
                        <a:pt x="250222" y="1062"/>
                      </a:cubicBezTo>
                      <a:cubicBezTo>
                        <a:pt x="236970" y="-3576"/>
                        <a:pt x="209803" y="7688"/>
                        <a:pt x="202514" y="20940"/>
                      </a:cubicBezTo>
                      <a:cubicBezTo>
                        <a:pt x="195225" y="34192"/>
                        <a:pt x="209139" y="66660"/>
                        <a:pt x="206489" y="80575"/>
                      </a:cubicBezTo>
                      <a:cubicBezTo>
                        <a:pt x="203839" y="94490"/>
                        <a:pt x="201851" y="93165"/>
                        <a:pt x="186611" y="104429"/>
                      </a:cubicBezTo>
                      <a:cubicBezTo>
                        <a:pt x="171371" y="115693"/>
                        <a:pt x="136915" y="125632"/>
                        <a:pt x="115049" y="148161"/>
                      </a:cubicBezTo>
                      <a:cubicBezTo>
                        <a:pt x="93183" y="170690"/>
                        <a:pt x="69330" y="211109"/>
                        <a:pt x="55415" y="239601"/>
                      </a:cubicBezTo>
                      <a:cubicBezTo>
                        <a:pt x="41500" y="268093"/>
                        <a:pt x="40175" y="299898"/>
                        <a:pt x="31561" y="319114"/>
                      </a:cubicBezTo>
                      <a:cubicBezTo>
                        <a:pt x="22947" y="338330"/>
                        <a:pt x="8369" y="340318"/>
                        <a:pt x="3731" y="354895"/>
                      </a:cubicBezTo>
                      <a:cubicBezTo>
                        <a:pt x="-907" y="369472"/>
                        <a:pt x="-1570" y="403928"/>
                        <a:pt x="3731" y="406579"/>
                      </a:cubicBezTo>
                      <a:cubicBezTo>
                        <a:pt x="9032" y="409229"/>
                        <a:pt x="28247" y="373448"/>
                        <a:pt x="35536" y="370798"/>
                      </a:cubicBezTo>
                      <a:cubicBezTo>
                        <a:pt x="42825" y="368148"/>
                        <a:pt x="43487" y="395977"/>
                        <a:pt x="47463" y="390676"/>
                      </a:cubicBezTo>
                      <a:cubicBezTo>
                        <a:pt x="51439" y="385375"/>
                        <a:pt x="55414" y="355557"/>
                        <a:pt x="59390" y="338992"/>
                      </a:cubicBezTo>
                      <a:cubicBezTo>
                        <a:pt x="63366" y="322427"/>
                        <a:pt x="62703" y="307850"/>
                        <a:pt x="71317" y="291285"/>
                      </a:cubicBezTo>
                      <a:cubicBezTo>
                        <a:pt x="79931" y="274720"/>
                        <a:pt x="102460" y="252191"/>
                        <a:pt x="111074" y="239601"/>
                      </a:cubicBezTo>
                      <a:cubicBezTo>
                        <a:pt x="119688" y="227011"/>
                        <a:pt x="115050" y="223036"/>
                        <a:pt x="123001" y="215747"/>
                      </a:cubicBezTo>
                      <a:cubicBezTo>
                        <a:pt x="130952" y="208458"/>
                        <a:pt x="152818" y="180629"/>
                        <a:pt x="158782" y="195869"/>
                      </a:cubicBezTo>
                      <a:cubicBezTo>
                        <a:pt x="164746" y="211109"/>
                        <a:pt x="159445" y="276707"/>
                        <a:pt x="158782" y="307187"/>
                      </a:cubicBezTo>
                      <a:cubicBezTo>
                        <a:pt x="158119" y="337667"/>
                        <a:pt x="155469" y="335017"/>
                        <a:pt x="154806" y="378749"/>
                      </a:cubicBezTo>
                      <a:cubicBezTo>
                        <a:pt x="154143" y="422481"/>
                        <a:pt x="157456" y="528498"/>
                        <a:pt x="154806" y="569580"/>
                      </a:cubicBezTo>
                      <a:cubicBezTo>
                        <a:pt x="152156" y="610662"/>
                        <a:pt x="139566" y="600060"/>
                        <a:pt x="138903" y="625239"/>
                      </a:cubicBezTo>
                      <a:cubicBezTo>
                        <a:pt x="138240" y="650418"/>
                        <a:pt x="152818" y="694813"/>
                        <a:pt x="150830" y="720655"/>
                      </a:cubicBezTo>
                      <a:cubicBezTo>
                        <a:pt x="148842" y="746497"/>
                        <a:pt x="127638" y="762400"/>
                        <a:pt x="126976" y="780290"/>
                      </a:cubicBezTo>
                      <a:cubicBezTo>
                        <a:pt x="126314" y="798180"/>
                        <a:pt x="139566" y="825348"/>
                        <a:pt x="146855" y="827998"/>
                      </a:cubicBezTo>
                      <a:cubicBezTo>
                        <a:pt x="154144" y="830648"/>
                        <a:pt x="164746" y="806794"/>
                        <a:pt x="170709" y="796192"/>
                      </a:cubicBezTo>
                      <a:cubicBezTo>
                        <a:pt x="176672" y="785590"/>
                        <a:pt x="181974" y="776976"/>
                        <a:pt x="182636" y="764387"/>
                      </a:cubicBezTo>
                      <a:cubicBezTo>
                        <a:pt x="183298" y="751798"/>
                        <a:pt x="170046" y="743846"/>
                        <a:pt x="174684" y="720655"/>
                      </a:cubicBezTo>
                      <a:cubicBezTo>
                        <a:pt x="179322" y="697464"/>
                        <a:pt x="207152" y="652406"/>
                        <a:pt x="210465" y="625239"/>
                      </a:cubicBezTo>
                      <a:cubicBezTo>
                        <a:pt x="213778" y="598072"/>
                        <a:pt x="190587" y="588133"/>
                        <a:pt x="194563" y="557653"/>
                      </a:cubicBezTo>
                      <a:cubicBezTo>
                        <a:pt x="198539" y="527173"/>
                        <a:pt x="221066" y="436396"/>
                        <a:pt x="230343" y="438384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84" name="Dowolny kształt 83"/>
                <p:cNvSpPr/>
                <p:nvPr/>
              </p:nvSpPr>
              <p:spPr>
                <a:xfrm>
                  <a:off x="5639104" y="1998662"/>
                  <a:ext cx="45322" cy="244130"/>
                </a:xfrm>
                <a:custGeom>
                  <a:avLst/>
                  <a:gdLst>
                    <a:gd name="connsiteX0" fmla="*/ 590 w 45322"/>
                    <a:gd name="connsiteY0" fmla="*/ 1822 h 244130"/>
                    <a:gd name="connsiteX1" fmla="*/ 31070 w 45322"/>
                    <a:gd name="connsiteY1" fmla="*/ 45637 h 244130"/>
                    <a:gd name="connsiteX2" fmla="*/ 44405 w 45322"/>
                    <a:gd name="connsiteY2" fmla="*/ 167557 h 244130"/>
                    <a:gd name="connsiteX3" fmla="*/ 42500 w 45322"/>
                    <a:gd name="connsiteY3" fmla="*/ 222802 h 244130"/>
                    <a:gd name="connsiteX4" fmla="*/ 29165 w 45322"/>
                    <a:gd name="connsiteY4" fmla="*/ 243757 h 244130"/>
                    <a:gd name="connsiteX5" fmla="*/ 27260 w 45322"/>
                    <a:gd name="connsiteY5" fmla="*/ 207562 h 244130"/>
                    <a:gd name="connsiteX6" fmla="*/ 12020 w 45322"/>
                    <a:gd name="connsiteY6" fmla="*/ 98977 h 244130"/>
                    <a:gd name="connsiteX7" fmla="*/ 590 w 45322"/>
                    <a:gd name="connsiteY7" fmla="*/ 1822 h 244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322" h="244130">
                      <a:moveTo>
                        <a:pt x="590" y="1822"/>
                      </a:moveTo>
                      <a:cubicBezTo>
                        <a:pt x="3765" y="-7068"/>
                        <a:pt x="23768" y="18015"/>
                        <a:pt x="31070" y="45637"/>
                      </a:cubicBezTo>
                      <a:cubicBezTo>
                        <a:pt x="38372" y="73259"/>
                        <a:pt x="42500" y="138030"/>
                        <a:pt x="44405" y="167557"/>
                      </a:cubicBezTo>
                      <a:cubicBezTo>
                        <a:pt x="46310" y="197085"/>
                        <a:pt x="45040" y="210102"/>
                        <a:pt x="42500" y="222802"/>
                      </a:cubicBezTo>
                      <a:cubicBezTo>
                        <a:pt x="39960" y="235502"/>
                        <a:pt x="31705" y="246297"/>
                        <a:pt x="29165" y="243757"/>
                      </a:cubicBezTo>
                      <a:cubicBezTo>
                        <a:pt x="26625" y="241217"/>
                        <a:pt x="30117" y="231692"/>
                        <a:pt x="27260" y="207562"/>
                      </a:cubicBezTo>
                      <a:cubicBezTo>
                        <a:pt x="24403" y="183432"/>
                        <a:pt x="16147" y="127234"/>
                        <a:pt x="12020" y="98977"/>
                      </a:cubicBezTo>
                      <a:cubicBezTo>
                        <a:pt x="7893" y="70720"/>
                        <a:pt x="-2585" y="10712"/>
                        <a:pt x="590" y="1822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85" name="Dowolny kształt 84"/>
                <p:cNvSpPr/>
                <p:nvPr/>
              </p:nvSpPr>
              <p:spPr>
                <a:xfrm>
                  <a:off x="5514443" y="1974967"/>
                  <a:ext cx="52282" cy="250763"/>
                </a:xfrm>
                <a:custGeom>
                  <a:avLst/>
                  <a:gdLst>
                    <a:gd name="connsiteX0" fmla="*/ 49757 w 52282"/>
                    <a:gd name="connsiteY0" fmla="*/ 1064 h 250763"/>
                    <a:gd name="connsiteX1" fmla="*/ 2132 w 52282"/>
                    <a:gd name="connsiteY1" fmla="*/ 130604 h 250763"/>
                    <a:gd name="connsiteX2" fmla="*/ 7847 w 52282"/>
                    <a:gd name="connsiteY2" fmla="*/ 183944 h 250763"/>
                    <a:gd name="connsiteX3" fmla="*/ 4037 w 52282"/>
                    <a:gd name="connsiteY3" fmla="*/ 250619 h 250763"/>
                    <a:gd name="connsiteX4" fmla="*/ 23087 w 52282"/>
                    <a:gd name="connsiteY4" fmla="*/ 164894 h 250763"/>
                    <a:gd name="connsiteX5" fmla="*/ 42137 w 52282"/>
                    <a:gd name="connsiteY5" fmla="*/ 73454 h 250763"/>
                    <a:gd name="connsiteX6" fmla="*/ 49757 w 52282"/>
                    <a:gd name="connsiteY6" fmla="*/ 1064 h 250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282" h="250763">
                      <a:moveTo>
                        <a:pt x="49757" y="1064"/>
                      </a:moveTo>
                      <a:cubicBezTo>
                        <a:pt x="43090" y="10589"/>
                        <a:pt x="9117" y="100124"/>
                        <a:pt x="2132" y="130604"/>
                      </a:cubicBezTo>
                      <a:cubicBezTo>
                        <a:pt x="-4853" y="161084"/>
                        <a:pt x="7530" y="163942"/>
                        <a:pt x="7847" y="183944"/>
                      </a:cubicBezTo>
                      <a:cubicBezTo>
                        <a:pt x="8164" y="203946"/>
                        <a:pt x="1497" y="253794"/>
                        <a:pt x="4037" y="250619"/>
                      </a:cubicBezTo>
                      <a:cubicBezTo>
                        <a:pt x="6577" y="247444"/>
                        <a:pt x="16737" y="194422"/>
                        <a:pt x="23087" y="164894"/>
                      </a:cubicBezTo>
                      <a:cubicBezTo>
                        <a:pt x="29437" y="135367"/>
                        <a:pt x="35787" y="98536"/>
                        <a:pt x="42137" y="73454"/>
                      </a:cubicBezTo>
                      <a:cubicBezTo>
                        <a:pt x="48487" y="48372"/>
                        <a:pt x="56424" y="-8461"/>
                        <a:pt x="49757" y="1064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86" name="Dowolny kształt 85"/>
                <p:cNvSpPr/>
                <p:nvPr/>
              </p:nvSpPr>
              <p:spPr>
                <a:xfrm>
                  <a:off x="5519624" y="2190231"/>
                  <a:ext cx="75565" cy="134620"/>
                </a:xfrm>
                <a:custGeom>
                  <a:avLst/>
                  <a:gdLst>
                    <a:gd name="connsiteX0" fmla="*/ 911 w 71917"/>
                    <a:gd name="connsiteY0" fmla="*/ 9 h 135077"/>
                    <a:gd name="connsiteX1" fmla="*/ 46631 w 71917"/>
                    <a:gd name="connsiteY1" fmla="*/ 91449 h 135077"/>
                    <a:gd name="connsiteX2" fmla="*/ 71396 w 71917"/>
                    <a:gd name="connsiteY2" fmla="*/ 127644 h 135077"/>
                    <a:gd name="connsiteX3" fmla="*/ 59966 w 71917"/>
                    <a:gd name="connsiteY3" fmla="*/ 131454 h 135077"/>
                    <a:gd name="connsiteX4" fmla="*/ 19961 w 71917"/>
                    <a:gd name="connsiteY4" fmla="*/ 85734 h 135077"/>
                    <a:gd name="connsiteX5" fmla="*/ 911 w 71917"/>
                    <a:gd name="connsiteY5" fmla="*/ 9 h 135077"/>
                    <a:gd name="connsiteX0" fmla="*/ 1326 w 71953"/>
                    <a:gd name="connsiteY0" fmla="*/ 1 h 135322"/>
                    <a:gd name="connsiteX1" fmla="*/ 54683 w 71953"/>
                    <a:gd name="connsiteY1" fmla="*/ 85707 h 135322"/>
                    <a:gd name="connsiteX2" fmla="*/ 71811 w 71953"/>
                    <a:gd name="connsiteY2" fmla="*/ 127636 h 135322"/>
                    <a:gd name="connsiteX3" fmla="*/ 60381 w 71953"/>
                    <a:gd name="connsiteY3" fmla="*/ 131446 h 135322"/>
                    <a:gd name="connsiteX4" fmla="*/ 20376 w 71953"/>
                    <a:gd name="connsiteY4" fmla="*/ 85726 h 135322"/>
                    <a:gd name="connsiteX5" fmla="*/ 1326 w 71953"/>
                    <a:gd name="connsiteY5" fmla="*/ 1 h 135322"/>
                    <a:gd name="connsiteX0" fmla="*/ 1326 w 75627"/>
                    <a:gd name="connsiteY0" fmla="*/ 1 h 134620"/>
                    <a:gd name="connsiteX1" fmla="*/ 54683 w 75627"/>
                    <a:gd name="connsiteY1" fmla="*/ 85707 h 134620"/>
                    <a:gd name="connsiteX2" fmla="*/ 74500 w 75627"/>
                    <a:gd name="connsiteY2" fmla="*/ 102921 h 134620"/>
                    <a:gd name="connsiteX3" fmla="*/ 71811 w 75627"/>
                    <a:gd name="connsiteY3" fmla="*/ 127636 h 134620"/>
                    <a:gd name="connsiteX4" fmla="*/ 60381 w 75627"/>
                    <a:gd name="connsiteY4" fmla="*/ 131446 h 134620"/>
                    <a:gd name="connsiteX5" fmla="*/ 20376 w 75627"/>
                    <a:gd name="connsiteY5" fmla="*/ 85726 h 134620"/>
                    <a:gd name="connsiteX6" fmla="*/ 1326 w 75627"/>
                    <a:gd name="connsiteY6" fmla="*/ 1 h 134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627" h="134620">
                      <a:moveTo>
                        <a:pt x="1326" y="1"/>
                      </a:moveTo>
                      <a:cubicBezTo>
                        <a:pt x="7044" y="-2"/>
                        <a:pt x="42487" y="68554"/>
                        <a:pt x="54683" y="85707"/>
                      </a:cubicBezTo>
                      <a:cubicBezTo>
                        <a:pt x="66879" y="102860"/>
                        <a:pt x="71645" y="95933"/>
                        <a:pt x="74500" y="102921"/>
                      </a:cubicBezTo>
                      <a:cubicBezTo>
                        <a:pt x="77355" y="109909"/>
                        <a:pt x="74164" y="122882"/>
                        <a:pt x="71811" y="127636"/>
                      </a:cubicBezTo>
                      <a:cubicBezTo>
                        <a:pt x="69458" y="132390"/>
                        <a:pt x="68953" y="138431"/>
                        <a:pt x="60381" y="131446"/>
                      </a:cubicBezTo>
                      <a:cubicBezTo>
                        <a:pt x="51809" y="124461"/>
                        <a:pt x="31171" y="100331"/>
                        <a:pt x="20376" y="85726"/>
                      </a:cubicBezTo>
                      <a:cubicBezTo>
                        <a:pt x="9581" y="71121"/>
                        <a:pt x="-4392" y="4"/>
                        <a:pt x="1326" y="1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87" name="Dowolny kształt 86"/>
                <p:cNvSpPr/>
                <p:nvPr/>
              </p:nvSpPr>
              <p:spPr>
                <a:xfrm>
                  <a:off x="5593919" y="2194042"/>
                  <a:ext cx="89181" cy="136308"/>
                </a:xfrm>
                <a:custGeom>
                  <a:avLst/>
                  <a:gdLst>
                    <a:gd name="connsiteX0" fmla="*/ 82677 w 89181"/>
                    <a:gd name="connsiteY0" fmla="*/ 71 h 136308"/>
                    <a:gd name="connsiteX1" fmla="*/ 61722 w 89181"/>
                    <a:gd name="connsiteY1" fmla="*/ 51506 h 136308"/>
                    <a:gd name="connsiteX2" fmla="*/ 23622 w 89181"/>
                    <a:gd name="connsiteY2" fmla="*/ 99131 h 136308"/>
                    <a:gd name="connsiteX3" fmla="*/ 762 w 89181"/>
                    <a:gd name="connsiteY3" fmla="*/ 108656 h 136308"/>
                    <a:gd name="connsiteX4" fmla="*/ 8382 w 89181"/>
                    <a:gd name="connsiteY4" fmla="*/ 135326 h 136308"/>
                    <a:gd name="connsiteX5" fmla="*/ 36957 w 89181"/>
                    <a:gd name="connsiteY5" fmla="*/ 123896 h 136308"/>
                    <a:gd name="connsiteX6" fmla="*/ 84582 w 89181"/>
                    <a:gd name="connsiteY6" fmla="*/ 62936 h 136308"/>
                    <a:gd name="connsiteX7" fmla="*/ 82677 w 89181"/>
                    <a:gd name="connsiteY7" fmla="*/ 71 h 13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9181" h="136308">
                      <a:moveTo>
                        <a:pt x="82677" y="71"/>
                      </a:moveTo>
                      <a:cubicBezTo>
                        <a:pt x="78867" y="-1834"/>
                        <a:pt x="71564" y="34996"/>
                        <a:pt x="61722" y="51506"/>
                      </a:cubicBezTo>
                      <a:cubicBezTo>
                        <a:pt x="51880" y="68016"/>
                        <a:pt x="33782" y="89606"/>
                        <a:pt x="23622" y="99131"/>
                      </a:cubicBezTo>
                      <a:cubicBezTo>
                        <a:pt x="13462" y="108656"/>
                        <a:pt x="3302" y="102624"/>
                        <a:pt x="762" y="108656"/>
                      </a:cubicBezTo>
                      <a:cubicBezTo>
                        <a:pt x="-1778" y="114688"/>
                        <a:pt x="2350" y="132786"/>
                        <a:pt x="8382" y="135326"/>
                      </a:cubicBezTo>
                      <a:cubicBezTo>
                        <a:pt x="14414" y="137866"/>
                        <a:pt x="24257" y="135961"/>
                        <a:pt x="36957" y="123896"/>
                      </a:cubicBezTo>
                      <a:cubicBezTo>
                        <a:pt x="49657" y="111831"/>
                        <a:pt x="75057" y="81351"/>
                        <a:pt x="84582" y="62936"/>
                      </a:cubicBezTo>
                      <a:cubicBezTo>
                        <a:pt x="94107" y="44521"/>
                        <a:pt x="86487" y="1976"/>
                        <a:pt x="82677" y="71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88" name="Dowolny kształt 87"/>
                <p:cNvSpPr/>
                <p:nvPr/>
              </p:nvSpPr>
              <p:spPr>
                <a:xfrm>
                  <a:off x="5529683" y="2063340"/>
                  <a:ext cx="144655" cy="29898"/>
                </a:xfrm>
                <a:custGeom>
                  <a:avLst/>
                  <a:gdLst>
                    <a:gd name="connsiteX0" fmla="*/ 242 w 138187"/>
                    <a:gd name="connsiteY0" fmla="*/ 5739 h 29888"/>
                    <a:gd name="connsiteX1" fmla="*/ 91682 w 138187"/>
                    <a:gd name="connsiteY1" fmla="*/ 24 h 29888"/>
                    <a:gd name="connsiteX2" fmla="*/ 125972 w 138187"/>
                    <a:gd name="connsiteY2" fmla="*/ 7644 h 29888"/>
                    <a:gd name="connsiteX3" fmla="*/ 137402 w 138187"/>
                    <a:gd name="connsiteY3" fmla="*/ 28599 h 29888"/>
                    <a:gd name="connsiteX4" fmla="*/ 106922 w 138187"/>
                    <a:gd name="connsiteY4" fmla="*/ 26694 h 29888"/>
                    <a:gd name="connsiteX5" fmla="*/ 65012 w 138187"/>
                    <a:gd name="connsiteY5" fmla="*/ 19074 h 29888"/>
                    <a:gd name="connsiteX6" fmla="*/ 242 w 138187"/>
                    <a:gd name="connsiteY6" fmla="*/ 5739 h 29888"/>
                    <a:gd name="connsiteX0" fmla="*/ 6710 w 144655"/>
                    <a:gd name="connsiteY0" fmla="*/ 5749 h 29898"/>
                    <a:gd name="connsiteX1" fmla="*/ 98150 w 144655"/>
                    <a:gd name="connsiteY1" fmla="*/ 34 h 29898"/>
                    <a:gd name="connsiteX2" fmla="*/ 132440 w 144655"/>
                    <a:gd name="connsiteY2" fmla="*/ 7654 h 29898"/>
                    <a:gd name="connsiteX3" fmla="*/ 143870 w 144655"/>
                    <a:gd name="connsiteY3" fmla="*/ 28609 h 29898"/>
                    <a:gd name="connsiteX4" fmla="*/ 113390 w 144655"/>
                    <a:gd name="connsiteY4" fmla="*/ 26704 h 29898"/>
                    <a:gd name="connsiteX5" fmla="*/ 71480 w 144655"/>
                    <a:gd name="connsiteY5" fmla="*/ 19084 h 29898"/>
                    <a:gd name="connsiteX6" fmla="*/ 14110 w 144655"/>
                    <a:gd name="connsiteY6" fmla="*/ 24811 h 29898"/>
                    <a:gd name="connsiteX7" fmla="*/ 6710 w 144655"/>
                    <a:gd name="connsiteY7" fmla="*/ 5749 h 29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655" h="29898">
                      <a:moveTo>
                        <a:pt x="6710" y="5749"/>
                      </a:moveTo>
                      <a:cubicBezTo>
                        <a:pt x="20717" y="1619"/>
                        <a:pt x="77195" y="-284"/>
                        <a:pt x="98150" y="34"/>
                      </a:cubicBezTo>
                      <a:cubicBezTo>
                        <a:pt x="119105" y="351"/>
                        <a:pt x="124820" y="2892"/>
                        <a:pt x="132440" y="7654"/>
                      </a:cubicBezTo>
                      <a:cubicBezTo>
                        <a:pt x="140060" y="12416"/>
                        <a:pt x="147045" y="25434"/>
                        <a:pt x="143870" y="28609"/>
                      </a:cubicBezTo>
                      <a:cubicBezTo>
                        <a:pt x="140695" y="31784"/>
                        <a:pt x="125455" y="28291"/>
                        <a:pt x="113390" y="26704"/>
                      </a:cubicBezTo>
                      <a:cubicBezTo>
                        <a:pt x="101325" y="25117"/>
                        <a:pt x="88027" y="19400"/>
                        <a:pt x="71480" y="19084"/>
                      </a:cubicBezTo>
                      <a:cubicBezTo>
                        <a:pt x="54933" y="18769"/>
                        <a:pt x="24905" y="27034"/>
                        <a:pt x="14110" y="24811"/>
                      </a:cubicBezTo>
                      <a:cubicBezTo>
                        <a:pt x="3315" y="22589"/>
                        <a:pt x="-7297" y="9879"/>
                        <a:pt x="6710" y="5749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</p:grpSp>
        </p:grpSp>
      </p:grpSp>
      <p:grpSp>
        <p:nvGrpSpPr>
          <p:cNvPr id="89" name="Grupa 88"/>
          <p:cNvGrpSpPr/>
          <p:nvPr/>
        </p:nvGrpSpPr>
        <p:grpSpPr>
          <a:xfrm rot="383963" flipH="1">
            <a:off x="5918288" y="1376781"/>
            <a:ext cx="778663" cy="4396473"/>
            <a:chOff x="6129892" y="1359230"/>
            <a:chExt cx="778663" cy="4396473"/>
          </a:xfrm>
          <a:solidFill>
            <a:schemeClr val="bg1">
              <a:alpha val="61000"/>
            </a:schemeClr>
          </a:solidFill>
        </p:grpSpPr>
        <p:sp>
          <p:nvSpPr>
            <p:cNvPr id="90" name="Dowolny kształt 89"/>
            <p:cNvSpPr/>
            <p:nvPr/>
          </p:nvSpPr>
          <p:spPr>
            <a:xfrm>
              <a:off x="6487278" y="2718013"/>
              <a:ext cx="59086" cy="223803"/>
            </a:xfrm>
            <a:custGeom>
              <a:avLst/>
              <a:gdLst>
                <a:gd name="connsiteX0" fmla="*/ 17337 w 38428"/>
                <a:gd name="connsiteY0" fmla="*/ 55 h 136222"/>
                <a:gd name="connsiteX1" fmla="*/ 192 w 38428"/>
                <a:gd name="connsiteY1" fmla="*/ 120070 h 136222"/>
                <a:gd name="connsiteX2" fmla="*/ 28767 w 38428"/>
                <a:gd name="connsiteY2" fmla="*/ 133405 h 136222"/>
                <a:gd name="connsiteX3" fmla="*/ 38292 w 38428"/>
                <a:gd name="connsiteY3" fmla="*/ 104830 h 136222"/>
                <a:gd name="connsiteX4" fmla="*/ 17337 w 38428"/>
                <a:gd name="connsiteY4" fmla="*/ 55 h 13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28" h="136222">
                  <a:moveTo>
                    <a:pt x="17337" y="55"/>
                  </a:moveTo>
                  <a:cubicBezTo>
                    <a:pt x="10987" y="2595"/>
                    <a:pt x="-1713" y="97845"/>
                    <a:pt x="192" y="120070"/>
                  </a:cubicBezTo>
                  <a:cubicBezTo>
                    <a:pt x="2097" y="142295"/>
                    <a:pt x="22417" y="135945"/>
                    <a:pt x="28767" y="133405"/>
                  </a:cubicBezTo>
                  <a:cubicBezTo>
                    <a:pt x="35117" y="130865"/>
                    <a:pt x="39245" y="126420"/>
                    <a:pt x="38292" y="104830"/>
                  </a:cubicBezTo>
                  <a:cubicBezTo>
                    <a:pt x="37340" y="83240"/>
                    <a:pt x="23687" y="-2485"/>
                    <a:pt x="17337" y="55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grpSp>
          <p:nvGrpSpPr>
            <p:cNvPr id="91" name="Grupa 90"/>
            <p:cNvGrpSpPr/>
            <p:nvPr/>
          </p:nvGrpSpPr>
          <p:grpSpPr>
            <a:xfrm>
              <a:off x="6129892" y="1359230"/>
              <a:ext cx="778663" cy="4396473"/>
              <a:chOff x="6129892" y="1359230"/>
              <a:chExt cx="778663" cy="4396473"/>
            </a:xfrm>
            <a:grpFill/>
          </p:grpSpPr>
          <p:sp>
            <p:nvSpPr>
              <p:cNvPr id="92" name="Dowolny kształt 91"/>
              <p:cNvSpPr/>
              <p:nvPr/>
            </p:nvSpPr>
            <p:spPr>
              <a:xfrm>
                <a:off x="6515852" y="1359230"/>
                <a:ext cx="18992" cy="1357991"/>
              </a:xfrm>
              <a:custGeom>
                <a:avLst/>
                <a:gdLst>
                  <a:gd name="connsiteX0" fmla="*/ 11430 w 11430"/>
                  <a:gd name="connsiteY0" fmla="*/ 0 h 681990"/>
                  <a:gd name="connsiteX1" fmla="*/ 0 w 11430"/>
                  <a:gd name="connsiteY1" fmla="*/ 681990 h 681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" h="681990">
                    <a:moveTo>
                      <a:pt x="11430" y="0"/>
                    </a:moveTo>
                    <a:lnTo>
                      <a:pt x="0" y="681990"/>
                    </a:lnTo>
                  </a:path>
                </a:pathLst>
              </a:custGeom>
              <a:grpFill/>
              <a:ln w="12700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l-PL" sz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 </a:t>
                </a:r>
                <a:endParaRPr lang="pl-PL" sz="12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93" name="Dowolny kształt 92"/>
              <p:cNvSpPr/>
              <p:nvPr/>
            </p:nvSpPr>
            <p:spPr>
              <a:xfrm rot="21433017">
                <a:off x="6464601" y="2921831"/>
                <a:ext cx="119226" cy="1225227"/>
              </a:xfrm>
              <a:custGeom>
                <a:avLst/>
                <a:gdLst>
                  <a:gd name="connsiteX0" fmla="*/ 51435 w 104775"/>
                  <a:gd name="connsiteY0" fmla="*/ 0 h 615315"/>
                  <a:gd name="connsiteX1" fmla="*/ 104775 w 104775"/>
                  <a:gd name="connsiteY1" fmla="*/ 3810 h 615315"/>
                  <a:gd name="connsiteX2" fmla="*/ 51435 w 104775"/>
                  <a:gd name="connsiteY2" fmla="*/ 615315 h 615315"/>
                  <a:gd name="connsiteX3" fmla="*/ 0 w 104775"/>
                  <a:gd name="connsiteY3" fmla="*/ 609600 h 615315"/>
                  <a:gd name="connsiteX4" fmla="*/ 51435 w 104775"/>
                  <a:gd name="connsiteY4" fmla="*/ 0 h 61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5" h="615315">
                    <a:moveTo>
                      <a:pt x="51435" y="0"/>
                    </a:moveTo>
                    <a:lnTo>
                      <a:pt x="104775" y="3810"/>
                    </a:lnTo>
                    <a:lnTo>
                      <a:pt x="51435" y="615315"/>
                    </a:lnTo>
                    <a:lnTo>
                      <a:pt x="0" y="609600"/>
                    </a:lnTo>
                    <a:lnTo>
                      <a:pt x="51435" y="0"/>
                    </a:lnTo>
                    <a:close/>
                  </a:path>
                </a:pathLst>
              </a:custGeom>
              <a:grpFill/>
              <a:ln w="9525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l-PL" sz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 </a:t>
                </a:r>
                <a:endParaRPr lang="pl-PL" sz="12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grpSp>
            <p:nvGrpSpPr>
              <p:cNvPr id="94" name="Grupa 93"/>
              <p:cNvGrpSpPr/>
              <p:nvPr/>
            </p:nvGrpSpPr>
            <p:grpSpPr>
              <a:xfrm>
                <a:off x="6129892" y="4103101"/>
                <a:ext cx="778663" cy="1652602"/>
                <a:chOff x="5360138" y="1884456"/>
                <a:chExt cx="468630" cy="829945"/>
              </a:xfrm>
              <a:grpFill/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5" name="Dowolny kształt 94"/>
                <p:cNvSpPr/>
                <p:nvPr/>
              </p:nvSpPr>
              <p:spPr>
                <a:xfrm>
                  <a:off x="5360138" y="1884456"/>
                  <a:ext cx="468630" cy="829945"/>
                </a:xfrm>
                <a:custGeom>
                  <a:avLst/>
                  <a:gdLst>
                    <a:gd name="connsiteX0" fmla="*/ 230343 w 468915"/>
                    <a:gd name="connsiteY0" fmla="*/ 438384 h 830256"/>
                    <a:gd name="connsiteX1" fmla="*/ 250222 w 468915"/>
                    <a:gd name="connsiteY1" fmla="*/ 569580 h 830256"/>
                    <a:gd name="connsiteX2" fmla="*/ 242270 w 468915"/>
                    <a:gd name="connsiteY2" fmla="*/ 633191 h 830256"/>
                    <a:gd name="connsiteX3" fmla="*/ 246246 w 468915"/>
                    <a:gd name="connsiteY3" fmla="*/ 720655 h 830256"/>
                    <a:gd name="connsiteX4" fmla="*/ 234319 w 468915"/>
                    <a:gd name="connsiteY4" fmla="*/ 768363 h 830256"/>
                    <a:gd name="connsiteX5" fmla="*/ 254197 w 468915"/>
                    <a:gd name="connsiteY5" fmla="*/ 824022 h 830256"/>
                    <a:gd name="connsiteX6" fmla="*/ 274076 w 468915"/>
                    <a:gd name="connsiteY6" fmla="*/ 824022 h 830256"/>
                    <a:gd name="connsiteX7" fmla="*/ 289978 w 468915"/>
                    <a:gd name="connsiteY7" fmla="*/ 780290 h 830256"/>
                    <a:gd name="connsiteX8" fmla="*/ 274076 w 468915"/>
                    <a:gd name="connsiteY8" fmla="*/ 736558 h 830256"/>
                    <a:gd name="connsiteX9" fmla="*/ 282027 w 468915"/>
                    <a:gd name="connsiteY9" fmla="*/ 708728 h 830256"/>
                    <a:gd name="connsiteX10" fmla="*/ 301905 w 468915"/>
                    <a:gd name="connsiteY10" fmla="*/ 629215 h 830256"/>
                    <a:gd name="connsiteX11" fmla="*/ 301905 w 468915"/>
                    <a:gd name="connsiteY11" fmla="*/ 557653 h 830256"/>
                    <a:gd name="connsiteX12" fmla="*/ 313832 w 468915"/>
                    <a:gd name="connsiteY12" fmla="*/ 462238 h 830256"/>
                    <a:gd name="connsiteX13" fmla="*/ 313832 w 468915"/>
                    <a:gd name="connsiteY13" fmla="*/ 386700 h 830256"/>
                    <a:gd name="connsiteX14" fmla="*/ 317808 w 468915"/>
                    <a:gd name="connsiteY14" fmla="*/ 299236 h 830256"/>
                    <a:gd name="connsiteX15" fmla="*/ 317808 w 468915"/>
                    <a:gd name="connsiteY15" fmla="*/ 263455 h 830256"/>
                    <a:gd name="connsiteX16" fmla="*/ 325759 w 468915"/>
                    <a:gd name="connsiteY16" fmla="*/ 199845 h 830256"/>
                    <a:gd name="connsiteX17" fmla="*/ 361540 w 468915"/>
                    <a:gd name="connsiteY17" fmla="*/ 231650 h 830256"/>
                    <a:gd name="connsiteX18" fmla="*/ 385394 w 468915"/>
                    <a:gd name="connsiteY18" fmla="*/ 307187 h 830256"/>
                    <a:gd name="connsiteX19" fmla="*/ 413223 w 468915"/>
                    <a:gd name="connsiteY19" fmla="*/ 346944 h 830256"/>
                    <a:gd name="connsiteX20" fmla="*/ 413223 w 468915"/>
                    <a:gd name="connsiteY20" fmla="*/ 406579 h 830256"/>
                    <a:gd name="connsiteX21" fmla="*/ 433102 w 468915"/>
                    <a:gd name="connsiteY21" fmla="*/ 394652 h 830256"/>
                    <a:gd name="connsiteX22" fmla="*/ 449004 w 468915"/>
                    <a:gd name="connsiteY22" fmla="*/ 426457 h 830256"/>
                    <a:gd name="connsiteX23" fmla="*/ 464907 w 468915"/>
                    <a:gd name="connsiteY23" fmla="*/ 434408 h 830256"/>
                    <a:gd name="connsiteX24" fmla="*/ 468883 w 468915"/>
                    <a:gd name="connsiteY24" fmla="*/ 418505 h 830256"/>
                    <a:gd name="connsiteX25" fmla="*/ 464907 w 468915"/>
                    <a:gd name="connsiteY25" fmla="*/ 382725 h 830256"/>
                    <a:gd name="connsiteX26" fmla="*/ 441053 w 468915"/>
                    <a:gd name="connsiteY26" fmla="*/ 327065 h 830256"/>
                    <a:gd name="connsiteX27" fmla="*/ 425150 w 468915"/>
                    <a:gd name="connsiteY27" fmla="*/ 243577 h 830256"/>
                    <a:gd name="connsiteX28" fmla="*/ 369491 w 468915"/>
                    <a:gd name="connsiteY28" fmla="*/ 156112 h 830256"/>
                    <a:gd name="connsiteX29" fmla="*/ 325759 w 468915"/>
                    <a:gd name="connsiteY29" fmla="*/ 120332 h 830256"/>
                    <a:gd name="connsiteX30" fmla="*/ 270100 w 468915"/>
                    <a:gd name="connsiteY30" fmla="*/ 108405 h 830256"/>
                    <a:gd name="connsiteX31" fmla="*/ 282027 w 468915"/>
                    <a:gd name="connsiteY31" fmla="*/ 48770 h 830256"/>
                    <a:gd name="connsiteX32" fmla="*/ 250222 w 468915"/>
                    <a:gd name="connsiteY32" fmla="*/ 1062 h 830256"/>
                    <a:gd name="connsiteX33" fmla="*/ 202514 w 468915"/>
                    <a:gd name="connsiteY33" fmla="*/ 20940 h 830256"/>
                    <a:gd name="connsiteX34" fmla="*/ 206489 w 468915"/>
                    <a:gd name="connsiteY34" fmla="*/ 80575 h 830256"/>
                    <a:gd name="connsiteX35" fmla="*/ 186611 w 468915"/>
                    <a:gd name="connsiteY35" fmla="*/ 104429 h 830256"/>
                    <a:gd name="connsiteX36" fmla="*/ 115049 w 468915"/>
                    <a:gd name="connsiteY36" fmla="*/ 148161 h 830256"/>
                    <a:gd name="connsiteX37" fmla="*/ 55415 w 468915"/>
                    <a:gd name="connsiteY37" fmla="*/ 239601 h 830256"/>
                    <a:gd name="connsiteX38" fmla="*/ 31561 w 468915"/>
                    <a:gd name="connsiteY38" fmla="*/ 319114 h 830256"/>
                    <a:gd name="connsiteX39" fmla="*/ 3731 w 468915"/>
                    <a:gd name="connsiteY39" fmla="*/ 354895 h 830256"/>
                    <a:gd name="connsiteX40" fmla="*/ 3731 w 468915"/>
                    <a:gd name="connsiteY40" fmla="*/ 406579 h 830256"/>
                    <a:gd name="connsiteX41" fmla="*/ 35536 w 468915"/>
                    <a:gd name="connsiteY41" fmla="*/ 370798 h 830256"/>
                    <a:gd name="connsiteX42" fmla="*/ 47463 w 468915"/>
                    <a:gd name="connsiteY42" fmla="*/ 390676 h 830256"/>
                    <a:gd name="connsiteX43" fmla="*/ 59390 w 468915"/>
                    <a:gd name="connsiteY43" fmla="*/ 338992 h 830256"/>
                    <a:gd name="connsiteX44" fmla="*/ 71317 w 468915"/>
                    <a:gd name="connsiteY44" fmla="*/ 291285 h 830256"/>
                    <a:gd name="connsiteX45" fmla="*/ 111074 w 468915"/>
                    <a:gd name="connsiteY45" fmla="*/ 239601 h 830256"/>
                    <a:gd name="connsiteX46" fmla="*/ 123001 w 468915"/>
                    <a:gd name="connsiteY46" fmla="*/ 215747 h 830256"/>
                    <a:gd name="connsiteX47" fmla="*/ 158782 w 468915"/>
                    <a:gd name="connsiteY47" fmla="*/ 195869 h 830256"/>
                    <a:gd name="connsiteX48" fmla="*/ 158782 w 468915"/>
                    <a:gd name="connsiteY48" fmla="*/ 307187 h 830256"/>
                    <a:gd name="connsiteX49" fmla="*/ 154806 w 468915"/>
                    <a:gd name="connsiteY49" fmla="*/ 378749 h 830256"/>
                    <a:gd name="connsiteX50" fmla="*/ 154806 w 468915"/>
                    <a:gd name="connsiteY50" fmla="*/ 569580 h 830256"/>
                    <a:gd name="connsiteX51" fmla="*/ 138903 w 468915"/>
                    <a:gd name="connsiteY51" fmla="*/ 625239 h 830256"/>
                    <a:gd name="connsiteX52" fmla="*/ 150830 w 468915"/>
                    <a:gd name="connsiteY52" fmla="*/ 720655 h 830256"/>
                    <a:gd name="connsiteX53" fmla="*/ 126976 w 468915"/>
                    <a:gd name="connsiteY53" fmla="*/ 780290 h 830256"/>
                    <a:gd name="connsiteX54" fmla="*/ 146855 w 468915"/>
                    <a:gd name="connsiteY54" fmla="*/ 827998 h 830256"/>
                    <a:gd name="connsiteX55" fmla="*/ 170709 w 468915"/>
                    <a:gd name="connsiteY55" fmla="*/ 796192 h 830256"/>
                    <a:gd name="connsiteX56" fmla="*/ 182636 w 468915"/>
                    <a:gd name="connsiteY56" fmla="*/ 764387 h 830256"/>
                    <a:gd name="connsiteX57" fmla="*/ 174684 w 468915"/>
                    <a:gd name="connsiteY57" fmla="*/ 720655 h 830256"/>
                    <a:gd name="connsiteX58" fmla="*/ 210465 w 468915"/>
                    <a:gd name="connsiteY58" fmla="*/ 625239 h 830256"/>
                    <a:gd name="connsiteX59" fmla="*/ 194563 w 468915"/>
                    <a:gd name="connsiteY59" fmla="*/ 557653 h 830256"/>
                    <a:gd name="connsiteX60" fmla="*/ 230343 w 468915"/>
                    <a:gd name="connsiteY60" fmla="*/ 438384 h 830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468915" h="830256">
                      <a:moveTo>
                        <a:pt x="230343" y="438384"/>
                      </a:moveTo>
                      <a:cubicBezTo>
                        <a:pt x="239620" y="440372"/>
                        <a:pt x="248234" y="537112"/>
                        <a:pt x="250222" y="569580"/>
                      </a:cubicBezTo>
                      <a:cubicBezTo>
                        <a:pt x="252210" y="602048"/>
                        <a:pt x="242933" y="608012"/>
                        <a:pt x="242270" y="633191"/>
                      </a:cubicBezTo>
                      <a:cubicBezTo>
                        <a:pt x="241607" y="658370"/>
                        <a:pt x="247571" y="698126"/>
                        <a:pt x="246246" y="720655"/>
                      </a:cubicBezTo>
                      <a:cubicBezTo>
                        <a:pt x="244921" y="743184"/>
                        <a:pt x="232994" y="751135"/>
                        <a:pt x="234319" y="768363"/>
                      </a:cubicBezTo>
                      <a:cubicBezTo>
                        <a:pt x="235644" y="785591"/>
                        <a:pt x="247571" y="814746"/>
                        <a:pt x="254197" y="824022"/>
                      </a:cubicBezTo>
                      <a:cubicBezTo>
                        <a:pt x="260823" y="833298"/>
                        <a:pt x="268113" y="831311"/>
                        <a:pt x="274076" y="824022"/>
                      </a:cubicBezTo>
                      <a:cubicBezTo>
                        <a:pt x="280040" y="816733"/>
                        <a:pt x="289978" y="794867"/>
                        <a:pt x="289978" y="780290"/>
                      </a:cubicBezTo>
                      <a:cubicBezTo>
                        <a:pt x="289978" y="765713"/>
                        <a:pt x="275401" y="748485"/>
                        <a:pt x="274076" y="736558"/>
                      </a:cubicBezTo>
                      <a:cubicBezTo>
                        <a:pt x="272751" y="724631"/>
                        <a:pt x="277389" y="726618"/>
                        <a:pt x="282027" y="708728"/>
                      </a:cubicBezTo>
                      <a:cubicBezTo>
                        <a:pt x="286665" y="690838"/>
                        <a:pt x="298592" y="654394"/>
                        <a:pt x="301905" y="629215"/>
                      </a:cubicBezTo>
                      <a:cubicBezTo>
                        <a:pt x="305218" y="604036"/>
                        <a:pt x="299917" y="585482"/>
                        <a:pt x="301905" y="557653"/>
                      </a:cubicBezTo>
                      <a:cubicBezTo>
                        <a:pt x="303893" y="529824"/>
                        <a:pt x="311844" y="490730"/>
                        <a:pt x="313832" y="462238"/>
                      </a:cubicBezTo>
                      <a:cubicBezTo>
                        <a:pt x="315820" y="433746"/>
                        <a:pt x="313169" y="413867"/>
                        <a:pt x="313832" y="386700"/>
                      </a:cubicBezTo>
                      <a:cubicBezTo>
                        <a:pt x="314495" y="359533"/>
                        <a:pt x="317145" y="319777"/>
                        <a:pt x="317808" y="299236"/>
                      </a:cubicBezTo>
                      <a:cubicBezTo>
                        <a:pt x="318471" y="278695"/>
                        <a:pt x="316483" y="280020"/>
                        <a:pt x="317808" y="263455"/>
                      </a:cubicBezTo>
                      <a:cubicBezTo>
                        <a:pt x="319133" y="246890"/>
                        <a:pt x="318470" y="205146"/>
                        <a:pt x="325759" y="199845"/>
                      </a:cubicBezTo>
                      <a:cubicBezTo>
                        <a:pt x="333048" y="194544"/>
                        <a:pt x="351601" y="213760"/>
                        <a:pt x="361540" y="231650"/>
                      </a:cubicBezTo>
                      <a:cubicBezTo>
                        <a:pt x="371479" y="249540"/>
                        <a:pt x="376780" y="287971"/>
                        <a:pt x="385394" y="307187"/>
                      </a:cubicBezTo>
                      <a:cubicBezTo>
                        <a:pt x="394008" y="326403"/>
                        <a:pt x="408585" y="330379"/>
                        <a:pt x="413223" y="346944"/>
                      </a:cubicBezTo>
                      <a:cubicBezTo>
                        <a:pt x="417861" y="363509"/>
                        <a:pt x="409910" y="398628"/>
                        <a:pt x="413223" y="406579"/>
                      </a:cubicBezTo>
                      <a:cubicBezTo>
                        <a:pt x="416536" y="414530"/>
                        <a:pt x="427139" y="391339"/>
                        <a:pt x="433102" y="394652"/>
                      </a:cubicBezTo>
                      <a:cubicBezTo>
                        <a:pt x="439065" y="397965"/>
                        <a:pt x="443703" y="419831"/>
                        <a:pt x="449004" y="426457"/>
                      </a:cubicBezTo>
                      <a:cubicBezTo>
                        <a:pt x="454305" y="433083"/>
                        <a:pt x="461594" y="435733"/>
                        <a:pt x="464907" y="434408"/>
                      </a:cubicBezTo>
                      <a:cubicBezTo>
                        <a:pt x="468220" y="433083"/>
                        <a:pt x="468883" y="427119"/>
                        <a:pt x="468883" y="418505"/>
                      </a:cubicBezTo>
                      <a:cubicBezTo>
                        <a:pt x="468883" y="409891"/>
                        <a:pt x="469545" y="397965"/>
                        <a:pt x="464907" y="382725"/>
                      </a:cubicBezTo>
                      <a:cubicBezTo>
                        <a:pt x="460269" y="367485"/>
                        <a:pt x="447679" y="350256"/>
                        <a:pt x="441053" y="327065"/>
                      </a:cubicBezTo>
                      <a:cubicBezTo>
                        <a:pt x="434427" y="303874"/>
                        <a:pt x="437077" y="272069"/>
                        <a:pt x="425150" y="243577"/>
                      </a:cubicBezTo>
                      <a:cubicBezTo>
                        <a:pt x="413223" y="215085"/>
                        <a:pt x="386056" y="176653"/>
                        <a:pt x="369491" y="156112"/>
                      </a:cubicBezTo>
                      <a:cubicBezTo>
                        <a:pt x="352926" y="135571"/>
                        <a:pt x="342324" y="128283"/>
                        <a:pt x="325759" y="120332"/>
                      </a:cubicBezTo>
                      <a:cubicBezTo>
                        <a:pt x="309194" y="112381"/>
                        <a:pt x="277389" y="120332"/>
                        <a:pt x="270100" y="108405"/>
                      </a:cubicBezTo>
                      <a:cubicBezTo>
                        <a:pt x="262811" y="96478"/>
                        <a:pt x="285340" y="66660"/>
                        <a:pt x="282027" y="48770"/>
                      </a:cubicBezTo>
                      <a:cubicBezTo>
                        <a:pt x="278714" y="30880"/>
                        <a:pt x="263474" y="5700"/>
                        <a:pt x="250222" y="1062"/>
                      </a:cubicBezTo>
                      <a:cubicBezTo>
                        <a:pt x="236970" y="-3576"/>
                        <a:pt x="209803" y="7688"/>
                        <a:pt x="202514" y="20940"/>
                      </a:cubicBezTo>
                      <a:cubicBezTo>
                        <a:pt x="195225" y="34192"/>
                        <a:pt x="209139" y="66660"/>
                        <a:pt x="206489" y="80575"/>
                      </a:cubicBezTo>
                      <a:cubicBezTo>
                        <a:pt x="203839" y="94490"/>
                        <a:pt x="201851" y="93165"/>
                        <a:pt x="186611" y="104429"/>
                      </a:cubicBezTo>
                      <a:cubicBezTo>
                        <a:pt x="171371" y="115693"/>
                        <a:pt x="136915" y="125632"/>
                        <a:pt x="115049" y="148161"/>
                      </a:cubicBezTo>
                      <a:cubicBezTo>
                        <a:pt x="93183" y="170690"/>
                        <a:pt x="69330" y="211109"/>
                        <a:pt x="55415" y="239601"/>
                      </a:cubicBezTo>
                      <a:cubicBezTo>
                        <a:pt x="41500" y="268093"/>
                        <a:pt x="40175" y="299898"/>
                        <a:pt x="31561" y="319114"/>
                      </a:cubicBezTo>
                      <a:cubicBezTo>
                        <a:pt x="22947" y="338330"/>
                        <a:pt x="8369" y="340318"/>
                        <a:pt x="3731" y="354895"/>
                      </a:cubicBezTo>
                      <a:cubicBezTo>
                        <a:pt x="-907" y="369472"/>
                        <a:pt x="-1570" y="403928"/>
                        <a:pt x="3731" y="406579"/>
                      </a:cubicBezTo>
                      <a:cubicBezTo>
                        <a:pt x="9032" y="409229"/>
                        <a:pt x="28247" y="373448"/>
                        <a:pt x="35536" y="370798"/>
                      </a:cubicBezTo>
                      <a:cubicBezTo>
                        <a:pt x="42825" y="368148"/>
                        <a:pt x="43487" y="395977"/>
                        <a:pt x="47463" y="390676"/>
                      </a:cubicBezTo>
                      <a:cubicBezTo>
                        <a:pt x="51439" y="385375"/>
                        <a:pt x="55414" y="355557"/>
                        <a:pt x="59390" y="338992"/>
                      </a:cubicBezTo>
                      <a:cubicBezTo>
                        <a:pt x="63366" y="322427"/>
                        <a:pt x="62703" y="307850"/>
                        <a:pt x="71317" y="291285"/>
                      </a:cubicBezTo>
                      <a:cubicBezTo>
                        <a:pt x="79931" y="274720"/>
                        <a:pt x="102460" y="252191"/>
                        <a:pt x="111074" y="239601"/>
                      </a:cubicBezTo>
                      <a:cubicBezTo>
                        <a:pt x="119688" y="227011"/>
                        <a:pt x="115050" y="223036"/>
                        <a:pt x="123001" y="215747"/>
                      </a:cubicBezTo>
                      <a:cubicBezTo>
                        <a:pt x="130952" y="208458"/>
                        <a:pt x="152818" y="180629"/>
                        <a:pt x="158782" y="195869"/>
                      </a:cubicBezTo>
                      <a:cubicBezTo>
                        <a:pt x="164746" y="211109"/>
                        <a:pt x="159445" y="276707"/>
                        <a:pt x="158782" y="307187"/>
                      </a:cubicBezTo>
                      <a:cubicBezTo>
                        <a:pt x="158119" y="337667"/>
                        <a:pt x="155469" y="335017"/>
                        <a:pt x="154806" y="378749"/>
                      </a:cubicBezTo>
                      <a:cubicBezTo>
                        <a:pt x="154143" y="422481"/>
                        <a:pt x="157456" y="528498"/>
                        <a:pt x="154806" y="569580"/>
                      </a:cubicBezTo>
                      <a:cubicBezTo>
                        <a:pt x="152156" y="610662"/>
                        <a:pt x="139566" y="600060"/>
                        <a:pt x="138903" y="625239"/>
                      </a:cubicBezTo>
                      <a:cubicBezTo>
                        <a:pt x="138240" y="650418"/>
                        <a:pt x="152818" y="694813"/>
                        <a:pt x="150830" y="720655"/>
                      </a:cubicBezTo>
                      <a:cubicBezTo>
                        <a:pt x="148842" y="746497"/>
                        <a:pt x="127638" y="762400"/>
                        <a:pt x="126976" y="780290"/>
                      </a:cubicBezTo>
                      <a:cubicBezTo>
                        <a:pt x="126314" y="798180"/>
                        <a:pt x="139566" y="825348"/>
                        <a:pt x="146855" y="827998"/>
                      </a:cubicBezTo>
                      <a:cubicBezTo>
                        <a:pt x="154144" y="830648"/>
                        <a:pt x="164746" y="806794"/>
                        <a:pt x="170709" y="796192"/>
                      </a:cubicBezTo>
                      <a:cubicBezTo>
                        <a:pt x="176672" y="785590"/>
                        <a:pt x="181974" y="776976"/>
                        <a:pt x="182636" y="764387"/>
                      </a:cubicBezTo>
                      <a:cubicBezTo>
                        <a:pt x="183298" y="751798"/>
                        <a:pt x="170046" y="743846"/>
                        <a:pt x="174684" y="720655"/>
                      </a:cubicBezTo>
                      <a:cubicBezTo>
                        <a:pt x="179322" y="697464"/>
                        <a:pt x="207152" y="652406"/>
                        <a:pt x="210465" y="625239"/>
                      </a:cubicBezTo>
                      <a:cubicBezTo>
                        <a:pt x="213778" y="598072"/>
                        <a:pt x="190587" y="588133"/>
                        <a:pt x="194563" y="557653"/>
                      </a:cubicBezTo>
                      <a:cubicBezTo>
                        <a:pt x="198539" y="527173"/>
                        <a:pt x="221066" y="436396"/>
                        <a:pt x="230343" y="438384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96" name="Dowolny kształt 95"/>
                <p:cNvSpPr/>
                <p:nvPr/>
              </p:nvSpPr>
              <p:spPr>
                <a:xfrm>
                  <a:off x="5639104" y="1998662"/>
                  <a:ext cx="45322" cy="244130"/>
                </a:xfrm>
                <a:custGeom>
                  <a:avLst/>
                  <a:gdLst>
                    <a:gd name="connsiteX0" fmla="*/ 590 w 45322"/>
                    <a:gd name="connsiteY0" fmla="*/ 1822 h 244130"/>
                    <a:gd name="connsiteX1" fmla="*/ 31070 w 45322"/>
                    <a:gd name="connsiteY1" fmla="*/ 45637 h 244130"/>
                    <a:gd name="connsiteX2" fmla="*/ 44405 w 45322"/>
                    <a:gd name="connsiteY2" fmla="*/ 167557 h 244130"/>
                    <a:gd name="connsiteX3" fmla="*/ 42500 w 45322"/>
                    <a:gd name="connsiteY3" fmla="*/ 222802 h 244130"/>
                    <a:gd name="connsiteX4" fmla="*/ 29165 w 45322"/>
                    <a:gd name="connsiteY4" fmla="*/ 243757 h 244130"/>
                    <a:gd name="connsiteX5" fmla="*/ 27260 w 45322"/>
                    <a:gd name="connsiteY5" fmla="*/ 207562 h 244130"/>
                    <a:gd name="connsiteX6" fmla="*/ 12020 w 45322"/>
                    <a:gd name="connsiteY6" fmla="*/ 98977 h 244130"/>
                    <a:gd name="connsiteX7" fmla="*/ 590 w 45322"/>
                    <a:gd name="connsiteY7" fmla="*/ 1822 h 244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322" h="244130">
                      <a:moveTo>
                        <a:pt x="590" y="1822"/>
                      </a:moveTo>
                      <a:cubicBezTo>
                        <a:pt x="3765" y="-7068"/>
                        <a:pt x="23768" y="18015"/>
                        <a:pt x="31070" y="45637"/>
                      </a:cubicBezTo>
                      <a:cubicBezTo>
                        <a:pt x="38372" y="73259"/>
                        <a:pt x="42500" y="138030"/>
                        <a:pt x="44405" y="167557"/>
                      </a:cubicBezTo>
                      <a:cubicBezTo>
                        <a:pt x="46310" y="197085"/>
                        <a:pt x="45040" y="210102"/>
                        <a:pt x="42500" y="222802"/>
                      </a:cubicBezTo>
                      <a:cubicBezTo>
                        <a:pt x="39960" y="235502"/>
                        <a:pt x="31705" y="246297"/>
                        <a:pt x="29165" y="243757"/>
                      </a:cubicBezTo>
                      <a:cubicBezTo>
                        <a:pt x="26625" y="241217"/>
                        <a:pt x="30117" y="231692"/>
                        <a:pt x="27260" y="207562"/>
                      </a:cubicBezTo>
                      <a:cubicBezTo>
                        <a:pt x="24403" y="183432"/>
                        <a:pt x="16147" y="127234"/>
                        <a:pt x="12020" y="98977"/>
                      </a:cubicBezTo>
                      <a:cubicBezTo>
                        <a:pt x="7893" y="70720"/>
                        <a:pt x="-2585" y="10712"/>
                        <a:pt x="590" y="1822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97" name="Dowolny kształt 96"/>
                <p:cNvSpPr/>
                <p:nvPr/>
              </p:nvSpPr>
              <p:spPr>
                <a:xfrm>
                  <a:off x="5514443" y="1974967"/>
                  <a:ext cx="52282" cy="250763"/>
                </a:xfrm>
                <a:custGeom>
                  <a:avLst/>
                  <a:gdLst>
                    <a:gd name="connsiteX0" fmla="*/ 49757 w 52282"/>
                    <a:gd name="connsiteY0" fmla="*/ 1064 h 250763"/>
                    <a:gd name="connsiteX1" fmla="*/ 2132 w 52282"/>
                    <a:gd name="connsiteY1" fmla="*/ 130604 h 250763"/>
                    <a:gd name="connsiteX2" fmla="*/ 7847 w 52282"/>
                    <a:gd name="connsiteY2" fmla="*/ 183944 h 250763"/>
                    <a:gd name="connsiteX3" fmla="*/ 4037 w 52282"/>
                    <a:gd name="connsiteY3" fmla="*/ 250619 h 250763"/>
                    <a:gd name="connsiteX4" fmla="*/ 23087 w 52282"/>
                    <a:gd name="connsiteY4" fmla="*/ 164894 h 250763"/>
                    <a:gd name="connsiteX5" fmla="*/ 42137 w 52282"/>
                    <a:gd name="connsiteY5" fmla="*/ 73454 h 250763"/>
                    <a:gd name="connsiteX6" fmla="*/ 49757 w 52282"/>
                    <a:gd name="connsiteY6" fmla="*/ 1064 h 250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282" h="250763">
                      <a:moveTo>
                        <a:pt x="49757" y="1064"/>
                      </a:moveTo>
                      <a:cubicBezTo>
                        <a:pt x="43090" y="10589"/>
                        <a:pt x="9117" y="100124"/>
                        <a:pt x="2132" y="130604"/>
                      </a:cubicBezTo>
                      <a:cubicBezTo>
                        <a:pt x="-4853" y="161084"/>
                        <a:pt x="7530" y="163942"/>
                        <a:pt x="7847" y="183944"/>
                      </a:cubicBezTo>
                      <a:cubicBezTo>
                        <a:pt x="8164" y="203946"/>
                        <a:pt x="1497" y="253794"/>
                        <a:pt x="4037" y="250619"/>
                      </a:cubicBezTo>
                      <a:cubicBezTo>
                        <a:pt x="6577" y="247444"/>
                        <a:pt x="16737" y="194422"/>
                        <a:pt x="23087" y="164894"/>
                      </a:cubicBezTo>
                      <a:cubicBezTo>
                        <a:pt x="29437" y="135367"/>
                        <a:pt x="35787" y="98536"/>
                        <a:pt x="42137" y="73454"/>
                      </a:cubicBezTo>
                      <a:cubicBezTo>
                        <a:pt x="48487" y="48372"/>
                        <a:pt x="56424" y="-8461"/>
                        <a:pt x="49757" y="1064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98" name="Dowolny kształt 97"/>
                <p:cNvSpPr/>
                <p:nvPr/>
              </p:nvSpPr>
              <p:spPr>
                <a:xfrm>
                  <a:off x="5519624" y="2190231"/>
                  <a:ext cx="75565" cy="134620"/>
                </a:xfrm>
                <a:custGeom>
                  <a:avLst/>
                  <a:gdLst>
                    <a:gd name="connsiteX0" fmla="*/ 911 w 71917"/>
                    <a:gd name="connsiteY0" fmla="*/ 9 h 135077"/>
                    <a:gd name="connsiteX1" fmla="*/ 46631 w 71917"/>
                    <a:gd name="connsiteY1" fmla="*/ 91449 h 135077"/>
                    <a:gd name="connsiteX2" fmla="*/ 71396 w 71917"/>
                    <a:gd name="connsiteY2" fmla="*/ 127644 h 135077"/>
                    <a:gd name="connsiteX3" fmla="*/ 59966 w 71917"/>
                    <a:gd name="connsiteY3" fmla="*/ 131454 h 135077"/>
                    <a:gd name="connsiteX4" fmla="*/ 19961 w 71917"/>
                    <a:gd name="connsiteY4" fmla="*/ 85734 h 135077"/>
                    <a:gd name="connsiteX5" fmla="*/ 911 w 71917"/>
                    <a:gd name="connsiteY5" fmla="*/ 9 h 135077"/>
                    <a:gd name="connsiteX0" fmla="*/ 1326 w 71953"/>
                    <a:gd name="connsiteY0" fmla="*/ 1 h 135322"/>
                    <a:gd name="connsiteX1" fmla="*/ 54683 w 71953"/>
                    <a:gd name="connsiteY1" fmla="*/ 85707 h 135322"/>
                    <a:gd name="connsiteX2" fmla="*/ 71811 w 71953"/>
                    <a:gd name="connsiteY2" fmla="*/ 127636 h 135322"/>
                    <a:gd name="connsiteX3" fmla="*/ 60381 w 71953"/>
                    <a:gd name="connsiteY3" fmla="*/ 131446 h 135322"/>
                    <a:gd name="connsiteX4" fmla="*/ 20376 w 71953"/>
                    <a:gd name="connsiteY4" fmla="*/ 85726 h 135322"/>
                    <a:gd name="connsiteX5" fmla="*/ 1326 w 71953"/>
                    <a:gd name="connsiteY5" fmla="*/ 1 h 135322"/>
                    <a:gd name="connsiteX0" fmla="*/ 1326 w 75627"/>
                    <a:gd name="connsiteY0" fmla="*/ 1 h 134620"/>
                    <a:gd name="connsiteX1" fmla="*/ 54683 w 75627"/>
                    <a:gd name="connsiteY1" fmla="*/ 85707 h 134620"/>
                    <a:gd name="connsiteX2" fmla="*/ 74500 w 75627"/>
                    <a:gd name="connsiteY2" fmla="*/ 102921 h 134620"/>
                    <a:gd name="connsiteX3" fmla="*/ 71811 w 75627"/>
                    <a:gd name="connsiteY3" fmla="*/ 127636 h 134620"/>
                    <a:gd name="connsiteX4" fmla="*/ 60381 w 75627"/>
                    <a:gd name="connsiteY4" fmla="*/ 131446 h 134620"/>
                    <a:gd name="connsiteX5" fmla="*/ 20376 w 75627"/>
                    <a:gd name="connsiteY5" fmla="*/ 85726 h 134620"/>
                    <a:gd name="connsiteX6" fmla="*/ 1326 w 75627"/>
                    <a:gd name="connsiteY6" fmla="*/ 1 h 134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627" h="134620">
                      <a:moveTo>
                        <a:pt x="1326" y="1"/>
                      </a:moveTo>
                      <a:cubicBezTo>
                        <a:pt x="7044" y="-2"/>
                        <a:pt x="42487" y="68554"/>
                        <a:pt x="54683" y="85707"/>
                      </a:cubicBezTo>
                      <a:cubicBezTo>
                        <a:pt x="66879" y="102860"/>
                        <a:pt x="71645" y="95933"/>
                        <a:pt x="74500" y="102921"/>
                      </a:cubicBezTo>
                      <a:cubicBezTo>
                        <a:pt x="77355" y="109909"/>
                        <a:pt x="74164" y="122882"/>
                        <a:pt x="71811" y="127636"/>
                      </a:cubicBezTo>
                      <a:cubicBezTo>
                        <a:pt x="69458" y="132390"/>
                        <a:pt x="68953" y="138431"/>
                        <a:pt x="60381" y="131446"/>
                      </a:cubicBezTo>
                      <a:cubicBezTo>
                        <a:pt x="51809" y="124461"/>
                        <a:pt x="31171" y="100331"/>
                        <a:pt x="20376" y="85726"/>
                      </a:cubicBezTo>
                      <a:cubicBezTo>
                        <a:pt x="9581" y="71121"/>
                        <a:pt x="-4392" y="4"/>
                        <a:pt x="1326" y="1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99" name="Dowolny kształt 98"/>
                <p:cNvSpPr/>
                <p:nvPr/>
              </p:nvSpPr>
              <p:spPr>
                <a:xfrm>
                  <a:off x="5593919" y="2194042"/>
                  <a:ext cx="89181" cy="136308"/>
                </a:xfrm>
                <a:custGeom>
                  <a:avLst/>
                  <a:gdLst>
                    <a:gd name="connsiteX0" fmla="*/ 82677 w 89181"/>
                    <a:gd name="connsiteY0" fmla="*/ 71 h 136308"/>
                    <a:gd name="connsiteX1" fmla="*/ 61722 w 89181"/>
                    <a:gd name="connsiteY1" fmla="*/ 51506 h 136308"/>
                    <a:gd name="connsiteX2" fmla="*/ 23622 w 89181"/>
                    <a:gd name="connsiteY2" fmla="*/ 99131 h 136308"/>
                    <a:gd name="connsiteX3" fmla="*/ 762 w 89181"/>
                    <a:gd name="connsiteY3" fmla="*/ 108656 h 136308"/>
                    <a:gd name="connsiteX4" fmla="*/ 8382 w 89181"/>
                    <a:gd name="connsiteY4" fmla="*/ 135326 h 136308"/>
                    <a:gd name="connsiteX5" fmla="*/ 36957 w 89181"/>
                    <a:gd name="connsiteY5" fmla="*/ 123896 h 136308"/>
                    <a:gd name="connsiteX6" fmla="*/ 84582 w 89181"/>
                    <a:gd name="connsiteY6" fmla="*/ 62936 h 136308"/>
                    <a:gd name="connsiteX7" fmla="*/ 82677 w 89181"/>
                    <a:gd name="connsiteY7" fmla="*/ 71 h 13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9181" h="136308">
                      <a:moveTo>
                        <a:pt x="82677" y="71"/>
                      </a:moveTo>
                      <a:cubicBezTo>
                        <a:pt x="78867" y="-1834"/>
                        <a:pt x="71564" y="34996"/>
                        <a:pt x="61722" y="51506"/>
                      </a:cubicBezTo>
                      <a:cubicBezTo>
                        <a:pt x="51880" y="68016"/>
                        <a:pt x="33782" y="89606"/>
                        <a:pt x="23622" y="99131"/>
                      </a:cubicBezTo>
                      <a:cubicBezTo>
                        <a:pt x="13462" y="108656"/>
                        <a:pt x="3302" y="102624"/>
                        <a:pt x="762" y="108656"/>
                      </a:cubicBezTo>
                      <a:cubicBezTo>
                        <a:pt x="-1778" y="114688"/>
                        <a:pt x="2350" y="132786"/>
                        <a:pt x="8382" y="135326"/>
                      </a:cubicBezTo>
                      <a:cubicBezTo>
                        <a:pt x="14414" y="137866"/>
                        <a:pt x="24257" y="135961"/>
                        <a:pt x="36957" y="123896"/>
                      </a:cubicBezTo>
                      <a:cubicBezTo>
                        <a:pt x="49657" y="111831"/>
                        <a:pt x="75057" y="81351"/>
                        <a:pt x="84582" y="62936"/>
                      </a:cubicBezTo>
                      <a:cubicBezTo>
                        <a:pt x="94107" y="44521"/>
                        <a:pt x="86487" y="1976"/>
                        <a:pt x="82677" y="71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100" name="Dowolny kształt 99"/>
                <p:cNvSpPr/>
                <p:nvPr/>
              </p:nvSpPr>
              <p:spPr>
                <a:xfrm>
                  <a:off x="5529683" y="2063340"/>
                  <a:ext cx="144655" cy="29898"/>
                </a:xfrm>
                <a:custGeom>
                  <a:avLst/>
                  <a:gdLst>
                    <a:gd name="connsiteX0" fmla="*/ 242 w 138187"/>
                    <a:gd name="connsiteY0" fmla="*/ 5739 h 29888"/>
                    <a:gd name="connsiteX1" fmla="*/ 91682 w 138187"/>
                    <a:gd name="connsiteY1" fmla="*/ 24 h 29888"/>
                    <a:gd name="connsiteX2" fmla="*/ 125972 w 138187"/>
                    <a:gd name="connsiteY2" fmla="*/ 7644 h 29888"/>
                    <a:gd name="connsiteX3" fmla="*/ 137402 w 138187"/>
                    <a:gd name="connsiteY3" fmla="*/ 28599 h 29888"/>
                    <a:gd name="connsiteX4" fmla="*/ 106922 w 138187"/>
                    <a:gd name="connsiteY4" fmla="*/ 26694 h 29888"/>
                    <a:gd name="connsiteX5" fmla="*/ 65012 w 138187"/>
                    <a:gd name="connsiteY5" fmla="*/ 19074 h 29888"/>
                    <a:gd name="connsiteX6" fmla="*/ 242 w 138187"/>
                    <a:gd name="connsiteY6" fmla="*/ 5739 h 29888"/>
                    <a:gd name="connsiteX0" fmla="*/ 6710 w 144655"/>
                    <a:gd name="connsiteY0" fmla="*/ 5749 h 29898"/>
                    <a:gd name="connsiteX1" fmla="*/ 98150 w 144655"/>
                    <a:gd name="connsiteY1" fmla="*/ 34 h 29898"/>
                    <a:gd name="connsiteX2" fmla="*/ 132440 w 144655"/>
                    <a:gd name="connsiteY2" fmla="*/ 7654 h 29898"/>
                    <a:gd name="connsiteX3" fmla="*/ 143870 w 144655"/>
                    <a:gd name="connsiteY3" fmla="*/ 28609 h 29898"/>
                    <a:gd name="connsiteX4" fmla="*/ 113390 w 144655"/>
                    <a:gd name="connsiteY4" fmla="*/ 26704 h 29898"/>
                    <a:gd name="connsiteX5" fmla="*/ 71480 w 144655"/>
                    <a:gd name="connsiteY5" fmla="*/ 19084 h 29898"/>
                    <a:gd name="connsiteX6" fmla="*/ 14110 w 144655"/>
                    <a:gd name="connsiteY6" fmla="*/ 24811 h 29898"/>
                    <a:gd name="connsiteX7" fmla="*/ 6710 w 144655"/>
                    <a:gd name="connsiteY7" fmla="*/ 5749 h 29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655" h="29898">
                      <a:moveTo>
                        <a:pt x="6710" y="5749"/>
                      </a:moveTo>
                      <a:cubicBezTo>
                        <a:pt x="20717" y="1619"/>
                        <a:pt x="77195" y="-284"/>
                        <a:pt x="98150" y="34"/>
                      </a:cubicBezTo>
                      <a:cubicBezTo>
                        <a:pt x="119105" y="351"/>
                        <a:pt x="124820" y="2892"/>
                        <a:pt x="132440" y="7654"/>
                      </a:cubicBezTo>
                      <a:cubicBezTo>
                        <a:pt x="140060" y="12416"/>
                        <a:pt x="147045" y="25434"/>
                        <a:pt x="143870" y="28609"/>
                      </a:cubicBezTo>
                      <a:cubicBezTo>
                        <a:pt x="140695" y="31784"/>
                        <a:pt x="125455" y="28291"/>
                        <a:pt x="113390" y="26704"/>
                      </a:cubicBezTo>
                      <a:cubicBezTo>
                        <a:pt x="101325" y="25117"/>
                        <a:pt x="88027" y="19400"/>
                        <a:pt x="71480" y="19084"/>
                      </a:cubicBezTo>
                      <a:cubicBezTo>
                        <a:pt x="54933" y="18769"/>
                        <a:pt x="24905" y="27034"/>
                        <a:pt x="14110" y="24811"/>
                      </a:cubicBezTo>
                      <a:cubicBezTo>
                        <a:pt x="3315" y="22589"/>
                        <a:pt x="-7297" y="9879"/>
                        <a:pt x="6710" y="5749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</p:grpSp>
        </p:grpSp>
      </p:grpSp>
      <p:grpSp>
        <p:nvGrpSpPr>
          <p:cNvPr id="76" name="Grupa 75"/>
          <p:cNvGrpSpPr/>
          <p:nvPr/>
        </p:nvGrpSpPr>
        <p:grpSpPr>
          <a:xfrm>
            <a:off x="6129892" y="1359230"/>
            <a:ext cx="778663" cy="4396473"/>
            <a:chOff x="6129892" y="1359230"/>
            <a:chExt cx="778663" cy="4396473"/>
          </a:xfrm>
        </p:grpSpPr>
        <p:sp>
          <p:nvSpPr>
            <p:cNvPr id="39" name="Dowolny kształt 38"/>
            <p:cNvSpPr/>
            <p:nvPr/>
          </p:nvSpPr>
          <p:spPr>
            <a:xfrm>
              <a:off x="6487278" y="2718013"/>
              <a:ext cx="59086" cy="223803"/>
            </a:xfrm>
            <a:custGeom>
              <a:avLst/>
              <a:gdLst>
                <a:gd name="connsiteX0" fmla="*/ 17337 w 38428"/>
                <a:gd name="connsiteY0" fmla="*/ 55 h 136222"/>
                <a:gd name="connsiteX1" fmla="*/ 192 w 38428"/>
                <a:gd name="connsiteY1" fmla="*/ 120070 h 136222"/>
                <a:gd name="connsiteX2" fmla="*/ 28767 w 38428"/>
                <a:gd name="connsiteY2" fmla="*/ 133405 h 136222"/>
                <a:gd name="connsiteX3" fmla="*/ 38292 w 38428"/>
                <a:gd name="connsiteY3" fmla="*/ 104830 h 136222"/>
                <a:gd name="connsiteX4" fmla="*/ 17337 w 38428"/>
                <a:gd name="connsiteY4" fmla="*/ 55 h 13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28" h="136222">
                  <a:moveTo>
                    <a:pt x="17337" y="55"/>
                  </a:moveTo>
                  <a:cubicBezTo>
                    <a:pt x="10987" y="2595"/>
                    <a:pt x="-1713" y="97845"/>
                    <a:pt x="192" y="120070"/>
                  </a:cubicBezTo>
                  <a:cubicBezTo>
                    <a:pt x="2097" y="142295"/>
                    <a:pt x="22417" y="135945"/>
                    <a:pt x="28767" y="133405"/>
                  </a:cubicBezTo>
                  <a:cubicBezTo>
                    <a:pt x="35117" y="130865"/>
                    <a:pt x="39245" y="126420"/>
                    <a:pt x="38292" y="104830"/>
                  </a:cubicBezTo>
                  <a:cubicBezTo>
                    <a:pt x="37340" y="83240"/>
                    <a:pt x="23687" y="-2485"/>
                    <a:pt x="17337" y="55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pl-PL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endParaRPr>
            </a:p>
          </p:txBody>
        </p:sp>
        <p:grpSp>
          <p:nvGrpSpPr>
            <p:cNvPr id="75" name="Grupa 74"/>
            <p:cNvGrpSpPr/>
            <p:nvPr/>
          </p:nvGrpSpPr>
          <p:grpSpPr>
            <a:xfrm>
              <a:off x="6129892" y="1359230"/>
              <a:ext cx="778663" cy="4396473"/>
              <a:chOff x="6129892" y="1359230"/>
              <a:chExt cx="778663" cy="4396473"/>
            </a:xfrm>
          </p:grpSpPr>
          <p:sp>
            <p:nvSpPr>
              <p:cNvPr id="40" name="Dowolny kształt 39"/>
              <p:cNvSpPr/>
              <p:nvPr/>
            </p:nvSpPr>
            <p:spPr>
              <a:xfrm>
                <a:off x="6515852" y="1359230"/>
                <a:ext cx="18992" cy="1357991"/>
              </a:xfrm>
              <a:custGeom>
                <a:avLst/>
                <a:gdLst>
                  <a:gd name="connsiteX0" fmla="*/ 11430 w 11430"/>
                  <a:gd name="connsiteY0" fmla="*/ 0 h 681990"/>
                  <a:gd name="connsiteX1" fmla="*/ 0 w 11430"/>
                  <a:gd name="connsiteY1" fmla="*/ 681990 h 681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" h="681990">
                    <a:moveTo>
                      <a:pt x="11430" y="0"/>
                    </a:moveTo>
                    <a:lnTo>
                      <a:pt x="0" y="681990"/>
                    </a:lnTo>
                  </a:path>
                </a:pathLst>
              </a:custGeom>
              <a:noFill/>
              <a:ln w="12700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l-PL" sz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 </a:t>
                </a:r>
                <a:endParaRPr lang="pl-PL" sz="12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41" name="Dowolny kształt 40"/>
              <p:cNvSpPr/>
              <p:nvPr/>
            </p:nvSpPr>
            <p:spPr>
              <a:xfrm rot="21433017">
                <a:off x="6464601" y="2921831"/>
                <a:ext cx="119226" cy="1225227"/>
              </a:xfrm>
              <a:custGeom>
                <a:avLst/>
                <a:gdLst>
                  <a:gd name="connsiteX0" fmla="*/ 51435 w 104775"/>
                  <a:gd name="connsiteY0" fmla="*/ 0 h 615315"/>
                  <a:gd name="connsiteX1" fmla="*/ 104775 w 104775"/>
                  <a:gd name="connsiteY1" fmla="*/ 3810 h 615315"/>
                  <a:gd name="connsiteX2" fmla="*/ 51435 w 104775"/>
                  <a:gd name="connsiteY2" fmla="*/ 615315 h 615315"/>
                  <a:gd name="connsiteX3" fmla="*/ 0 w 104775"/>
                  <a:gd name="connsiteY3" fmla="*/ 609600 h 615315"/>
                  <a:gd name="connsiteX4" fmla="*/ 51435 w 104775"/>
                  <a:gd name="connsiteY4" fmla="*/ 0 h 61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5" h="615315">
                    <a:moveTo>
                      <a:pt x="51435" y="0"/>
                    </a:moveTo>
                    <a:lnTo>
                      <a:pt x="104775" y="3810"/>
                    </a:lnTo>
                    <a:lnTo>
                      <a:pt x="51435" y="615315"/>
                    </a:lnTo>
                    <a:lnTo>
                      <a:pt x="0" y="609600"/>
                    </a:lnTo>
                    <a:lnTo>
                      <a:pt x="51435" y="0"/>
                    </a:lnTo>
                    <a:close/>
                  </a:path>
                </a:pathLst>
              </a:cu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l-PL" sz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 </a:t>
                </a:r>
                <a:endParaRPr lang="pl-PL" sz="12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grpSp>
            <p:nvGrpSpPr>
              <p:cNvPr id="42" name="Grupa 41"/>
              <p:cNvGrpSpPr/>
              <p:nvPr/>
            </p:nvGrpSpPr>
            <p:grpSpPr>
              <a:xfrm>
                <a:off x="6129892" y="4103101"/>
                <a:ext cx="778663" cy="1652602"/>
                <a:chOff x="5360138" y="1884456"/>
                <a:chExt cx="468630" cy="829945"/>
              </a:xfr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4" name="Dowolny kształt 43"/>
                <p:cNvSpPr/>
                <p:nvPr/>
              </p:nvSpPr>
              <p:spPr>
                <a:xfrm>
                  <a:off x="5360138" y="1884456"/>
                  <a:ext cx="468630" cy="829945"/>
                </a:xfrm>
                <a:custGeom>
                  <a:avLst/>
                  <a:gdLst>
                    <a:gd name="connsiteX0" fmla="*/ 230343 w 468915"/>
                    <a:gd name="connsiteY0" fmla="*/ 438384 h 830256"/>
                    <a:gd name="connsiteX1" fmla="*/ 250222 w 468915"/>
                    <a:gd name="connsiteY1" fmla="*/ 569580 h 830256"/>
                    <a:gd name="connsiteX2" fmla="*/ 242270 w 468915"/>
                    <a:gd name="connsiteY2" fmla="*/ 633191 h 830256"/>
                    <a:gd name="connsiteX3" fmla="*/ 246246 w 468915"/>
                    <a:gd name="connsiteY3" fmla="*/ 720655 h 830256"/>
                    <a:gd name="connsiteX4" fmla="*/ 234319 w 468915"/>
                    <a:gd name="connsiteY4" fmla="*/ 768363 h 830256"/>
                    <a:gd name="connsiteX5" fmla="*/ 254197 w 468915"/>
                    <a:gd name="connsiteY5" fmla="*/ 824022 h 830256"/>
                    <a:gd name="connsiteX6" fmla="*/ 274076 w 468915"/>
                    <a:gd name="connsiteY6" fmla="*/ 824022 h 830256"/>
                    <a:gd name="connsiteX7" fmla="*/ 289978 w 468915"/>
                    <a:gd name="connsiteY7" fmla="*/ 780290 h 830256"/>
                    <a:gd name="connsiteX8" fmla="*/ 274076 w 468915"/>
                    <a:gd name="connsiteY8" fmla="*/ 736558 h 830256"/>
                    <a:gd name="connsiteX9" fmla="*/ 282027 w 468915"/>
                    <a:gd name="connsiteY9" fmla="*/ 708728 h 830256"/>
                    <a:gd name="connsiteX10" fmla="*/ 301905 w 468915"/>
                    <a:gd name="connsiteY10" fmla="*/ 629215 h 830256"/>
                    <a:gd name="connsiteX11" fmla="*/ 301905 w 468915"/>
                    <a:gd name="connsiteY11" fmla="*/ 557653 h 830256"/>
                    <a:gd name="connsiteX12" fmla="*/ 313832 w 468915"/>
                    <a:gd name="connsiteY12" fmla="*/ 462238 h 830256"/>
                    <a:gd name="connsiteX13" fmla="*/ 313832 w 468915"/>
                    <a:gd name="connsiteY13" fmla="*/ 386700 h 830256"/>
                    <a:gd name="connsiteX14" fmla="*/ 317808 w 468915"/>
                    <a:gd name="connsiteY14" fmla="*/ 299236 h 830256"/>
                    <a:gd name="connsiteX15" fmla="*/ 317808 w 468915"/>
                    <a:gd name="connsiteY15" fmla="*/ 263455 h 830256"/>
                    <a:gd name="connsiteX16" fmla="*/ 325759 w 468915"/>
                    <a:gd name="connsiteY16" fmla="*/ 199845 h 830256"/>
                    <a:gd name="connsiteX17" fmla="*/ 361540 w 468915"/>
                    <a:gd name="connsiteY17" fmla="*/ 231650 h 830256"/>
                    <a:gd name="connsiteX18" fmla="*/ 385394 w 468915"/>
                    <a:gd name="connsiteY18" fmla="*/ 307187 h 830256"/>
                    <a:gd name="connsiteX19" fmla="*/ 413223 w 468915"/>
                    <a:gd name="connsiteY19" fmla="*/ 346944 h 830256"/>
                    <a:gd name="connsiteX20" fmla="*/ 413223 w 468915"/>
                    <a:gd name="connsiteY20" fmla="*/ 406579 h 830256"/>
                    <a:gd name="connsiteX21" fmla="*/ 433102 w 468915"/>
                    <a:gd name="connsiteY21" fmla="*/ 394652 h 830256"/>
                    <a:gd name="connsiteX22" fmla="*/ 449004 w 468915"/>
                    <a:gd name="connsiteY22" fmla="*/ 426457 h 830256"/>
                    <a:gd name="connsiteX23" fmla="*/ 464907 w 468915"/>
                    <a:gd name="connsiteY23" fmla="*/ 434408 h 830256"/>
                    <a:gd name="connsiteX24" fmla="*/ 468883 w 468915"/>
                    <a:gd name="connsiteY24" fmla="*/ 418505 h 830256"/>
                    <a:gd name="connsiteX25" fmla="*/ 464907 w 468915"/>
                    <a:gd name="connsiteY25" fmla="*/ 382725 h 830256"/>
                    <a:gd name="connsiteX26" fmla="*/ 441053 w 468915"/>
                    <a:gd name="connsiteY26" fmla="*/ 327065 h 830256"/>
                    <a:gd name="connsiteX27" fmla="*/ 425150 w 468915"/>
                    <a:gd name="connsiteY27" fmla="*/ 243577 h 830256"/>
                    <a:gd name="connsiteX28" fmla="*/ 369491 w 468915"/>
                    <a:gd name="connsiteY28" fmla="*/ 156112 h 830256"/>
                    <a:gd name="connsiteX29" fmla="*/ 325759 w 468915"/>
                    <a:gd name="connsiteY29" fmla="*/ 120332 h 830256"/>
                    <a:gd name="connsiteX30" fmla="*/ 270100 w 468915"/>
                    <a:gd name="connsiteY30" fmla="*/ 108405 h 830256"/>
                    <a:gd name="connsiteX31" fmla="*/ 282027 w 468915"/>
                    <a:gd name="connsiteY31" fmla="*/ 48770 h 830256"/>
                    <a:gd name="connsiteX32" fmla="*/ 250222 w 468915"/>
                    <a:gd name="connsiteY32" fmla="*/ 1062 h 830256"/>
                    <a:gd name="connsiteX33" fmla="*/ 202514 w 468915"/>
                    <a:gd name="connsiteY33" fmla="*/ 20940 h 830256"/>
                    <a:gd name="connsiteX34" fmla="*/ 206489 w 468915"/>
                    <a:gd name="connsiteY34" fmla="*/ 80575 h 830256"/>
                    <a:gd name="connsiteX35" fmla="*/ 186611 w 468915"/>
                    <a:gd name="connsiteY35" fmla="*/ 104429 h 830256"/>
                    <a:gd name="connsiteX36" fmla="*/ 115049 w 468915"/>
                    <a:gd name="connsiteY36" fmla="*/ 148161 h 830256"/>
                    <a:gd name="connsiteX37" fmla="*/ 55415 w 468915"/>
                    <a:gd name="connsiteY37" fmla="*/ 239601 h 830256"/>
                    <a:gd name="connsiteX38" fmla="*/ 31561 w 468915"/>
                    <a:gd name="connsiteY38" fmla="*/ 319114 h 830256"/>
                    <a:gd name="connsiteX39" fmla="*/ 3731 w 468915"/>
                    <a:gd name="connsiteY39" fmla="*/ 354895 h 830256"/>
                    <a:gd name="connsiteX40" fmla="*/ 3731 w 468915"/>
                    <a:gd name="connsiteY40" fmla="*/ 406579 h 830256"/>
                    <a:gd name="connsiteX41" fmla="*/ 35536 w 468915"/>
                    <a:gd name="connsiteY41" fmla="*/ 370798 h 830256"/>
                    <a:gd name="connsiteX42" fmla="*/ 47463 w 468915"/>
                    <a:gd name="connsiteY42" fmla="*/ 390676 h 830256"/>
                    <a:gd name="connsiteX43" fmla="*/ 59390 w 468915"/>
                    <a:gd name="connsiteY43" fmla="*/ 338992 h 830256"/>
                    <a:gd name="connsiteX44" fmla="*/ 71317 w 468915"/>
                    <a:gd name="connsiteY44" fmla="*/ 291285 h 830256"/>
                    <a:gd name="connsiteX45" fmla="*/ 111074 w 468915"/>
                    <a:gd name="connsiteY45" fmla="*/ 239601 h 830256"/>
                    <a:gd name="connsiteX46" fmla="*/ 123001 w 468915"/>
                    <a:gd name="connsiteY46" fmla="*/ 215747 h 830256"/>
                    <a:gd name="connsiteX47" fmla="*/ 158782 w 468915"/>
                    <a:gd name="connsiteY47" fmla="*/ 195869 h 830256"/>
                    <a:gd name="connsiteX48" fmla="*/ 158782 w 468915"/>
                    <a:gd name="connsiteY48" fmla="*/ 307187 h 830256"/>
                    <a:gd name="connsiteX49" fmla="*/ 154806 w 468915"/>
                    <a:gd name="connsiteY49" fmla="*/ 378749 h 830256"/>
                    <a:gd name="connsiteX50" fmla="*/ 154806 w 468915"/>
                    <a:gd name="connsiteY50" fmla="*/ 569580 h 830256"/>
                    <a:gd name="connsiteX51" fmla="*/ 138903 w 468915"/>
                    <a:gd name="connsiteY51" fmla="*/ 625239 h 830256"/>
                    <a:gd name="connsiteX52" fmla="*/ 150830 w 468915"/>
                    <a:gd name="connsiteY52" fmla="*/ 720655 h 830256"/>
                    <a:gd name="connsiteX53" fmla="*/ 126976 w 468915"/>
                    <a:gd name="connsiteY53" fmla="*/ 780290 h 830256"/>
                    <a:gd name="connsiteX54" fmla="*/ 146855 w 468915"/>
                    <a:gd name="connsiteY54" fmla="*/ 827998 h 830256"/>
                    <a:gd name="connsiteX55" fmla="*/ 170709 w 468915"/>
                    <a:gd name="connsiteY55" fmla="*/ 796192 h 830256"/>
                    <a:gd name="connsiteX56" fmla="*/ 182636 w 468915"/>
                    <a:gd name="connsiteY56" fmla="*/ 764387 h 830256"/>
                    <a:gd name="connsiteX57" fmla="*/ 174684 w 468915"/>
                    <a:gd name="connsiteY57" fmla="*/ 720655 h 830256"/>
                    <a:gd name="connsiteX58" fmla="*/ 210465 w 468915"/>
                    <a:gd name="connsiteY58" fmla="*/ 625239 h 830256"/>
                    <a:gd name="connsiteX59" fmla="*/ 194563 w 468915"/>
                    <a:gd name="connsiteY59" fmla="*/ 557653 h 830256"/>
                    <a:gd name="connsiteX60" fmla="*/ 230343 w 468915"/>
                    <a:gd name="connsiteY60" fmla="*/ 438384 h 830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468915" h="830256">
                      <a:moveTo>
                        <a:pt x="230343" y="438384"/>
                      </a:moveTo>
                      <a:cubicBezTo>
                        <a:pt x="239620" y="440372"/>
                        <a:pt x="248234" y="537112"/>
                        <a:pt x="250222" y="569580"/>
                      </a:cubicBezTo>
                      <a:cubicBezTo>
                        <a:pt x="252210" y="602048"/>
                        <a:pt x="242933" y="608012"/>
                        <a:pt x="242270" y="633191"/>
                      </a:cubicBezTo>
                      <a:cubicBezTo>
                        <a:pt x="241607" y="658370"/>
                        <a:pt x="247571" y="698126"/>
                        <a:pt x="246246" y="720655"/>
                      </a:cubicBezTo>
                      <a:cubicBezTo>
                        <a:pt x="244921" y="743184"/>
                        <a:pt x="232994" y="751135"/>
                        <a:pt x="234319" y="768363"/>
                      </a:cubicBezTo>
                      <a:cubicBezTo>
                        <a:pt x="235644" y="785591"/>
                        <a:pt x="247571" y="814746"/>
                        <a:pt x="254197" y="824022"/>
                      </a:cubicBezTo>
                      <a:cubicBezTo>
                        <a:pt x="260823" y="833298"/>
                        <a:pt x="268113" y="831311"/>
                        <a:pt x="274076" y="824022"/>
                      </a:cubicBezTo>
                      <a:cubicBezTo>
                        <a:pt x="280040" y="816733"/>
                        <a:pt x="289978" y="794867"/>
                        <a:pt x="289978" y="780290"/>
                      </a:cubicBezTo>
                      <a:cubicBezTo>
                        <a:pt x="289978" y="765713"/>
                        <a:pt x="275401" y="748485"/>
                        <a:pt x="274076" y="736558"/>
                      </a:cubicBezTo>
                      <a:cubicBezTo>
                        <a:pt x="272751" y="724631"/>
                        <a:pt x="277389" y="726618"/>
                        <a:pt x="282027" y="708728"/>
                      </a:cubicBezTo>
                      <a:cubicBezTo>
                        <a:pt x="286665" y="690838"/>
                        <a:pt x="298592" y="654394"/>
                        <a:pt x="301905" y="629215"/>
                      </a:cubicBezTo>
                      <a:cubicBezTo>
                        <a:pt x="305218" y="604036"/>
                        <a:pt x="299917" y="585482"/>
                        <a:pt x="301905" y="557653"/>
                      </a:cubicBezTo>
                      <a:cubicBezTo>
                        <a:pt x="303893" y="529824"/>
                        <a:pt x="311844" y="490730"/>
                        <a:pt x="313832" y="462238"/>
                      </a:cubicBezTo>
                      <a:cubicBezTo>
                        <a:pt x="315820" y="433746"/>
                        <a:pt x="313169" y="413867"/>
                        <a:pt x="313832" y="386700"/>
                      </a:cubicBezTo>
                      <a:cubicBezTo>
                        <a:pt x="314495" y="359533"/>
                        <a:pt x="317145" y="319777"/>
                        <a:pt x="317808" y="299236"/>
                      </a:cubicBezTo>
                      <a:cubicBezTo>
                        <a:pt x="318471" y="278695"/>
                        <a:pt x="316483" y="280020"/>
                        <a:pt x="317808" y="263455"/>
                      </a:cubicBezTo>
                      <a:cubicBezTo>
                        <a:pt x="319133" y="246890"/>
                        <a:pt x="318470" y="205146"/>
                        <a:pt x="325759" y="199845"/>
                      </a:cubicBezTo>
                      <a:cubicBezTo>
                        <a:pt x="333048" y="194544"/>
                        <a:pt x="351601" y="213760"/>
                        <a:pt x="361540" y="231650"/>
                      </a:cubicBezTo>
                      <a:cubicBezTo>
                        <a:pt x="371479" y="249540"/>
                        <a:pt x="376780" y="287971"/>
                        <a:pt x="385394" y="307187"/>
                      </a:cubicBezTo>
                      <a:cubicBezTo>
                        <a:pt x="394008" y="326403"/>
                        <a:pt x="408585" y="330379"/>
                        <a:pt x="413223" y="346944"/>
                      </a:cubicBezTo>
                      <a:cubicBezTo>
                        <a:pt x="417861" y="363509"/>
                        <a:pt x="409910" y="398628"/>
                        <a:pt x="413223" y="406579"/>
                      </a:cubicBezTo>
                      <a:cubicBezTo>
                        <a:pt x="416536" y="414530"/>
                        <a:pt x="427139" y="391339"/>
                        <a:pt x="433102" y="394652"/>
                      </a:cubicBezTo>
                      <a:cubicBezTo>
                        <a:pt x="439065" y="397965"/>
                        <a:pt x="443703" y="419831"/>
                        <a:pt x="449004" y="426457"/>
                      </a:cubicBezTo>
                      <a:cubicBezTo>
                        <a:pt x="454305" y="433083"/>
                        <a:pt x="461594" y="435733"/>
                        <a:pt x="464907" y="434408"/>
                      </a:cubicBezTo>
                      <a:cubicBezTo>
                        <a:pt x="468220" y="433083"/>
                        <a:pt x="468883" y="427119"/>
                        <a:pt x="468883" y="418505"/>
                      </a:cubicBezTo>
                      <a:cubicBezTo>
                        <a:pt x="468883" y="409891"/>
                        <a:pt x="469545" y="397965"/>
                        <a:pt x="464907" y="382725"/>
                      </a:cubicBezTo>
                      <a:cubicBezTo>
                        <a:pt x="460269" y="367485"/>
                        <a:pt x="447679" y="350256"/>
                        <a:pt x="441053" y="327065"/>
                      </a:cubicBezTo>
                      <a:cubicBezTo>
                        <a:pt x="434427" y="303874"/>
                        <a:pt x="437077" y="272069"/>
                        <a:pt x="425150" y="243577"/>
                      </a:cubicBezTo>
                      <a:cubicBezTo>
                        <a:pt x="413223" y="215085"/>
                        <a:pt x="386056" y="176653"/>
                        <a:pt x="369491" y="156112"/>
                      </a:cubicBezTo>
                      <a:cubicBezTo>
                        <a:pt x="352926" y="135571"/>
                        <a:pt x="342324" y="128283"/>
                        <a:pt x="325759" y="120332"/>
                      </a:cubicBezTo>
                      <a:cubicBezTo>
                        <a:pt x="309194" y="112381"/>
                        <a:pt x="277389" y="120332"/>
                        <a:pt x="270100" y="108405"/>
                      </a:cubicBezTo>
                      <a:cubicBezTo>
                        <a:pt x="262811" y="96478"/>
                        <a:pt x="285340" y="66660"/>
                        <a:pt x="282027" y="48770"/>
                      </a:cubicBezTo>
                      <a:cubicBezTo>
                        <a:pt x="278714" y="30880"/>
                        <a:pt x="263474" y="5700"/>
                        <a:pt x="250222" y="1062"/>
                      </a:cubicBezTo>
                      <a:cubicBezTo>
                        <a:pt x="236970" y="-3576"/>
                        <a:pt x="209803" y="7688"/>
                        <a:pt x="202514" y="20940"/>
                      </a:cubicBezTo>
                      <a:cubicBezTo>
                        <a:pt x="195225" y="34192"/>
                        <a:pt x="209139" y="66660"/>
                        <a:pt x="206489" y="80575"/>
                      </a:cubicBezTo>
                      <a:cubicBezTo>
                        <a:pt x="203839" y="94490"/>
                        <a:pt x="201851" y="93165"/>
                        <a:pt x="186611" y="104429"/>
                      </a:cubicBezTo>
                      <a:cubicBezTo>
                        <a:pt x="171371" y="115693"/>
                        <a:pt x="136915" y="125632"/>
                        <a:pt x="115049" y="148161"/>
                      </a:cubicBezTo>
                      <a:cubicBezTo>
                        <a:pt x="93183" y="170690"/>
                        <a:pt x="69330" y="211109"/>
                        <a:pt x="55415" y="239601"/>
                      </a:cubicBezTo>
                      <a:cubicBezTo>
                        <a:pt x="41500" y="268093"/>
                        <a:pt x="40175" y="299898"/>
                        <a:pt x="31561" y="319114"/>
                      </a:cubicBezTo>
                      <a:cubicBezTo>
                        <a:pt x="22947" y="338330"/>
                        <a:pt x="8369" y="340318"/>
                        <a:pt x="3731" y="354895"/>
                      </a:cubicBezTo>
                      <a:cubicBezTo>
                        <a:pt x="-907" y="369472"/>
                        <a:pt x="-1570" y="403928"/>
                        <a:pt x="3731" y="406579"/>
                      </a:cubicBezTo>
                      <a:cubicBezTo>
                        <a:pt x="9032" y="409229"/>
                        <a:pt x="28247" y="373448"/>
                        <a:pt x="35536" y="370798"/>
                      </a:cubicBezTo>
                      <a:cubicBezTo>
                        <a:pt x="42825" y="368148"/>
                        <a:pt x="43487" y="395977"/>
                        <a:pt x="47463" y="390676"/>
                      </a:cubicBezTo>
                      <a:cubicBezTo>
                        <a:pt x="51439" y="385375"/>
                        <a:pt x="55414" y="355557"/>
                        <a:pt x="59390" y="338992"/>
                      </a:cubicBezTo>
                      <a:cubicBezTo>
                        <a:pt x="63366" y="322427"/>
                        <a:pt x="62703" y="307850"/>
                        <a:pt x="71317" y="291285"/>
                      </a:cubicBezTo>
                      <a:cubicBezTo>
                        <a:pt x="79931" y="274720"/>
                        <a:pt x="102460" y="252191"/>
                        <a:pt x="111074" y="239601"/>
                      </a:cubicBezTo>
                      <a:cubicBezTo>
                        <a:pt x="119688" y="227011"/>
                        <a:pt x="115050" y="223036"/>
                        <a:pt x="123001" y="215747"/>
                      </a:cubicBezTo>
                      <a:cubicBezTo>
                        <a:pt x="130952" y="208458"/>
                        <a:pt x="152818" y="180629"/>
                        <a:pt x="158782" y="195869"/>
                      </a:cubicBezTo>
                      <a:cubicBezTo>
                        <a:pt x="164746" y="211109"/>
                        <a:pt x="159445" y="276707"/>
                        <a:pt x="158782" y="307187"/>
                      </a:cubicBezTo>
                      <a:cubicBezTo>
                        <a:pt x="158119" y="337667"/>
                        <a:pt x="155469" y="335017"/>
                        <a:pt x="154806" y="378749"/>
                      </a:cubicBezTo>
                      <a:cubicBezTo>
                        <a:pt x="154143" y="422481"/>
                        <a:pt x="157456" y="528498"/>
                        <a:pt x="154806" y="569580"/>
                      </a:cubicBezTo>
                      <a:cubicBezTo>
                        <a:pt x="152156" y="610662"/>
                        <a:pt x="139566" y="600060"/>
                        <a:pt x="138903" y="625239"/>
                      </a:cubicBezTo>
                      <a:cubicBezTo>
                        <a:pt x="138240" y="650418"/>
                        <a:pt x="152818" y="694813"/>
                        <a:pt x="150830" y="720655"/>
                      </a:cubicBezTo>
                      <a:cubicBezTo>
                        <a:pt x="148842" y="746497"/>
                        <a:pt x="127638" y="762400"/>
                        <a:pt x="126976" y="780290"/>
                      </a:cubicBezTo>
                      <a:cubicBezTo>
                        <a:pt x="126314" y="798180"/>
                        <a:pt x="139566" y="825348"/>
                        <a:pt x="146855" y="827998"/>
                      </a:cubicBezTo>
                      <a:cubicBezTo>
                        <a:pt x="154144" y="830648"/>
                        <a:pt x="164746" y="806794"/>
                        <a:pt x="170709" y="796192"/>
                      </a:cubicBezTo>
                      <a:cubicBezTo>
                        <a:pt x="176672" y="785590"/>
                        <a:pt x="181974" y="776976"/>
                        <a:pt x="182636" y="764387"/>
                      </a:cubicBezTo>
                      <a:cubicBezTo>
                        <a:pt x="183298" y="751798"/>
                        <a:pt x="170046" y="743846"/>
                        <a:pt x="174684" y="720655"/>
                      </a:cubicBezTo>
                      <a:cubicBezTo>
                        <a:pt x="179322" y="697464"/>
                        <a:pt x="207152" y="652406"/>
                        <a:pt x="210465" y="625239"/>
                      </a:cubicBezTo>
                      <a:cubicBezTo>
                        <a:pt x="213778" y="598072"/>
                        <a:pt x="190587" y="588133"/>
                        <a:pt x="194563" y="557653"/>
                      </a:cubicBezTo>
                      <a:cubicBezTo>
                        <a:pt x="198539" y="527173"/>
                        <a:pt x="221066" y="436396"/>
                        <a:pt x="230343" y="438384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45" name="Dowolny kształt 44"/>
                <p:cNvSpPr/>
                <p:nvPr/>
              </p:nvSpPr>
              <p:spPr>
                <a:xfrm>
                  <a:off x="5639104" y="1998662"/>
                  <a:ext cx="45322" cy="244130"/>
                </a:xfrm>
                <a:custGeom>
                  <a:avLst/>
                  <a:gdLst>
                    <a:gd name="connsiteX0" fmla="*/ 590 w 45322"/>
                    <a:gd name="connsiteY0" fmla="*/ 1822 h 244130"/>
                    <a:gd name="connsiteX1" fmla="*/ 31070 w 45322"/>
                    <a:gd name="connsiteY1" fmla="*/ 45637 h 244130"/>
                    <a:gd name="connsiteX2" fmla="*/ 44405 w 45322"/>
                    <a:gd name="connsiteY2" fmla="*/ 167557 h 244130"/>
                    <a:gd name="connsiteX3" fmla="*/ 42500 w 45322"/>
                    <a:gd name="connsiteY3" fmla="*/ 222802 h 244130"/>
                    <a:gd name="connsiteX4" fmla="*/ 29165 w 45322"/>
                    <a:gd name="connsiteY4" fmla="*/ 243757 h 244130"/>
                    <a:gd name="connsiteX5" fmla="*/ 27260 w 45322"/>
                    <a:gd name="connsiteY5" fmla="*/ 207562 h 244130"/>
                    <a:gd name="connsiteX6" fmla="*/ 12020 w 45322"/>
                    <a:gd name="connsiteY6" fmla="*/ 98977 h 244130"/>
                    <a:gd name="connsiteX7" fmla="*/ 590 w 45322"/>
                    <a:gd name="connsiteY7" fmla="*/ 1822 h 244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322" h="244130">
                      <a:moveTo>
                        <a:pt x="590" y="1822"/>
                      </a:moveTo>
                      <a:cubicBezTo>
                        <a:pt x="3765" y="-7068"/>
                        <a:pt x="23768" y="18015"/>
                        <a:pt x="31070" y="45637"/>
                      </a:cubicBezTo>
                      <a:cubicBezTo>
                        <a:pt x="38372" y="73259"/>
                        <a:pt x="42500" y="138030"/>
                        <a:pt x="44405" y="167557"/>
                      </a:cubicBezTo>
                      <a:cubicBezTo>
                        <a:pt x="46310" y="197085"/>
                        <a:pt x="45040" y="210102"/>
                        <a:pt x="42500" y="222802"/>
                      </a:cubicBezTo>
                      <a:cubicBezTo>
                        <a:pt x="39960" y="235502"/>
                        <a:pt x="31705" y="246297"/>
                        <a:pt x="29165" y="243757"/>
                      </a:cubicBezTo>
                      <a:cubicBezTo>
                        <a:pt x="26625" y="241217"/>
                        <a:pt x="30117" y="231692"/>
                        <a:pt x="27260" y="207562"/>
                      </a:cubicBezTo>
                      <a:cubicBezTo>
                        <a:pt x="24403" y="183432"/>
                        <a:pt x="16147" y="127234"/>
                        <a:pt x="12020" y="98977"/>
                      </a:cubicBezTo>
                      <a:cubicBezTo>
                        <a:pt x="7893" y="70720"/>
                        <a:pt x="-2585" y="10712"/>
                        <a:pt x="590" y="1822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46" name="Dowolny kształt 45"/>
                <p:cNvSpPr/>
                <p:nvPr/>
              </p:nvSpPr>
              <p:spPr>
                <a:xfrm>
                  <a:off x="5514443" y="1974967"/>
                  <a:ext cx="52282" cy="250763"/>
                </a:xfrm>
                <a:custGeom>
                  <a:avLst/>
                  <a:gdLst>
                    <a:gd name="connsiteX0" fmla="*/ 49757 w 52282"/>
                    <a:gd name="connsiteY0" fmla="*/ 1064 h 250763"/>
                    <a:gd name="connsiteX1" fmla="*/ 2132 w 52282"/>
                    <a:gd name="connsiteY1" fmla="*/ 130604 h 250763"/>
                    <a:gd name="connsiteX2" fmla="*/ 7847 w 52282"/>
                    <a:gd name="connsiteY2" fmla="*/ 183944 h 250763"/>
                    <a:gd name="connsiteX3" fmla="*/ 4037 w 52282"/>
                    <a:gd name="connsiteY3" fmla="*/ 250619 h 250763"/>
                    <a:gd name="connsiteX4" fmla="*/ 23087 w 52282"/>
                    <a:gd name="connsiteY4" fmla="*/ 164894 h 250763"/>
                    <a:gd name="connsiteX5" fmla="*/ 42137 w 52282"/>
                    <a:gd name="connsiteY5" fmla="*/ 73454 h 250763"/>
                    <a:gd name="connsiteX6" fmla="*/ 49757 w 52282"/>
                    <a:gd name="connsiteY6" fmla="*/ 1064 h 250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282" h="250763">
                      <a:moveTo>
                        <a:pt x="49757" y="1064"/>
                      </a:moveTo>
                      <a:cubicBezTo>
                        <a:pt x="43090" y="10589"/>
                        <a:pt x="9117" y="100124"/>
                        <a:pt x="2132" y="130604"/>
                      </a:cubicBezTo>
                      <a:cubicBezTo>
                        <a:pt x="-4853" y="161084"/>
                        <a:pt x="7530" y="163942"/>
                        <a:pt x="7847" y="183944"/>
                      </a:cubicBezTo>
                      <a:cubicBezTo>
                        <a:pt x="8164" y="203946"/>
                        <a:pt x="1497" y="253794"/>
                        <a:pt x="4037" y="250619"/>
                      </a:cubicBezTo>
                      <a:cubicBezTo>
                        <a:pt x="6577" y="247444"/>
                        <a:pt x="16737" y="194422"/>
                        <a:pt x="23087" y="164894"/>
                      </a:cubicBezTo>
                      <a:cubicBezTo>
                        <a:pt x="29437" y="135367"/>
                        <a:pt x="35787" y="98536"/>
                        <a:pt x="42137" y="73454"/>
                      </a:cubicBezTo>
                      <a:cubicBezTo>
                        <a:pt x="48487" y="48372"/>
                        <a:pt x="56424" y="-8461"/>
                        <a:pt x="49757" y="1064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47" name="Dowolny kształt 46"/>
                <p:cNvSpPr/>
                <p:nvPr/>
              </p:nvSpPr>
              <p:spPr>
                <a:xfrm>
                  <a:off x="5519624" y="2190231"/>
                  <a:ext cx="75565" cy="134620"/>
                </a:xfrm>
                <a:custGeom>
                  <a:avLst/>
                  <a:gdLst>
                    <a:gd name="connsiteX0" fmla="*/ 911 w 71917"/>
                    <a:gd name="connsiteY0" fmla="*/ 9 h 135077"/>
                    <a:gd name="connsiteX1" fmla="*/ 46631 w 71917"/>
                    <a:gd name="connsiteY1" fmla="*/ 91449 h 135077"/>
                    <a:gd name="connsiteX2" fmla="*/ 71396 w 71917"/>
                    <a:gd name="connsiteY2" fmla="*/ 127644 h 135077"/>
                    <a:gd name="connsiteX3" fmla="*/ 59966 w 71917"/>
                    <a:gd name="connsiteY3" fmla="*/ 131454 h 135077"/>
                    <a:gd name="connsiteX4" fmla="*/ 19961 w 71917"/>
                    <a:gd name="connsiteY4" fmla="*/ 85734 h 135077"/>
                    <a:gd name="connsiteX5" fmla="*/ 911 w 71917"/>
                    <a:gd name="connsiteY5" fmla="*/ 9 h 135077"/>
                    <a:gd name="connsiteX0" fmla="*/ 1326 w 71953"/>
                    <a:gd name="connsiteY0" fmla="*/ 1 h 135322"/>
                    <a:gd name="connsiteX1" fmla="*/ 54683 w 71953"/>
                    <a:gd name="connsiteY1" fmla="*/ 85707 h 135322"/>
                    <a:gd name="connsiteX2" fmla="*/ 71811 w 71953"/>
                    <a:gd name="connsiteY2" fmla="*/ 127636 h 135322"/>
                    <a:gd name="connsiteX3" fmla="*/ 60381 w 71953"/>
                    <a:gd name="connsiteY3" fmla="*/ 131446 h 135322"/>
                    <a:gd name="connsiteX4" fmla="*/ 20376 w 71953"/>
                    <a:gd name="connsiteY4" fmla="*/ 85726 h 135322"/>
                    <a:gd name="connsiteX5" fmla="*/ 1326 w 71953"/>
                    <a:gd name="connsiteY5" fmla="*/ 1 h 135322"/>
                    <a:gd name="connsiteX0" fmla="*/ 1326 w 75627"/>
                    <a:gd name="connsiteY0" fmla="*/ 1 h 134620"/>
                    <a:gd name="connsiteX1" fmla="*/ 54683 w 75627"/>
                    <a:gd name="connsiteY1" fmla="*/ 85707 h 134620"/>
                    <a:gd name="connsiteX2" fmla="*/ 74500 w 75627"/>
                    <a:gd name="connsiteY2" fmla="*/ 102921 h 134620"/>
                    <a:gd name="connsiteX3" fmla="*/ 71811 w 75627"/>
                    <a:gd name="connsiteY3" fmla="*/ 127636 h 134620"/>
                    <a:gd name="connsiteX4" fmla="*/ 60381 w 75627"/>
                    <a:gd name="connsiteY4" fmla="*/ 131446 h 134620"/>
                    <a:gd name="connsiteX5" fmla="*/ 20376 w 75627"/>
                    <a:gd name="connsiteY5" fmla="*/ 85726 h 134620"/>
                    <a:gd name="connsiteX6" fmla="*/ 1326 w 75627"/>
                    <a:gd name="connsiteY6" fmla="*/ 1 h 134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627" h="134620">
                      <a:moveTo>
                        <a:pt x="1326" y="1"/>
                      </a:moveTo>
                      <a:cubicBezTo>
                        <a:pt x="7044" y="-2"/>
                        <a:pt x="42487" y="68554"/>
                        <a:pt x="54683" y="85707"/>
                      </a:cubicBezTo>
                      <a:cubicBezTo>
                        <a:pt x="66879" y="102860"/>
                        <a:pt x="71645" y="95933"/>
                        <a:pt x="74500" y="102921"/>
                      </a:cubicBezTo>
                      <a:cubicBezTo>
                        <a:pt x="77355" y="109909"/>
                        <a:pt x="74164" y="122882"/>
                        <a:pt x="71811" y="127636"/>
                      </a:cubicBezTo>
                      <a:cubicBezTo>
                        <a:pt x="69458" y="132390"/>
                        <a:pt x="68953" y="138431"/>
                        <a:pt x="60381" y="131446"/>
                      </a:cubicBezTo>
                      <a:cubicBezTo>
                        <a:pt x="51809" y="124461"/>
                        <a:pt x="31171" y="100331"/>
                        <a:pt x="20376" y="85726"/>
                      </a:cubicBezTo>
                      <a:cubicBezTo>
                        <a:pt x="9581" y="71121"/>
                        <a:pt x="-4392" y="4"/>
                        <a:pt x="1326" y="1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48" name="Dowolny kształt 47"/>
                <p:cNvSpPr/>
                <p:nvPr/>
              </p:nvSpPr>
              <p:spPr>
                <a:xfrm>
                  <a:off x="5593919" y="2194042"/>
                  <a:ext cx="89181" cy="136308"/>
                </a:xfrm>
                <a:custGeom>
                  <a:avLst/>
                  <a:gdLst>
                    <a:gd name="connsiteX0" fmla="*/ 82677 w 89181"/>
                    <a:gd name="connsiteY0" fmla="*/ 71 h 136308"/>
                    <a:gd name="connsiteX1" fmla="*/ 61722 w 89181"/>
                    <a:gd name="connsiteY1" fmla="*/ 51506 h 136308"/>
                    <a:gd name="connsiteX2" fmla="*/ 23622 w 89181"/>
                    <a:gd name="connsiteY2" fmla="*/ 99131 h 136308"/>
                    <a:gd name="connsiteX3" fmla="*/ 762 w 89181"/>
                    <a:gd name="connsiteY3" fmla="*/ 108656 h 136308"/>
                    <a:gd name="connsiteX4" fmla="*/ 8382 w 89181"/>
                    <a:gd name="connsiteY4" fmla="*/ 135326 h 136308"/>
                    <a:gd name="connsiteX5" fmla="*/ 36957 w 89181"/>
                    <a:gd name="connsiteY5" fmla="*/ 123896 h 136308"/>
                    <a:gd name="connsiteX6" fmla="*/ 84582 w 89181"/>
                    <a:gd name="connsiteY6" fmla="*/ 62936 h 136308"/>
                    <a:gd name="connsiteX7" fmla="*/ 82677 w 89181"/>
                    <a:gd name="connsiteY7" fmla="*/ 71 h 13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9181" h="136308">
                      <a:moveTo>
                        <a:pt x="82677" y="71"/>
                      </a:moveTo>
                      <a:cubicBezTo>
                        <a:pt x="78867" y="-1834"/>
                        <a:pt x="71564" y="34996"/>
                        <a:pt x="61722" y="51506"/>
                      </a:cubicBezTo>
                      <a:cubicBezTo>
                        <a:pt x="51880" y="68016"/>
                        <a:pt x="33782" y="89606"/>
                        <a:pt x="23622" y="99131"/>
                      </a:cubicBezTo>
                      <a:cubicBezTo>
                        <a:pt x="13462" y="108656"/>
                        <a:pt x="3302" y="102624"/>
                        <a:pt x="762" y="108656"/>
                      </a:cubicBezTo>
                      <a:cubicBezTo>
                        <a:pt x="-1778" y="114688"/>
                        <a:pt x="2350" y="132786"/>
                        <a:pt x="8382" y="135326"/>
                      </a:cubicBezTo>
                      <a:cubicBezTo>
                        <a:pt x="14414" y="137866"/>
                        <a:pt x="24257" y="135961"/>
                        <a:pt x="36957" y="123896"/>
                      </a:cubicBezTo>
                      <a:cubicBezTo>
                        <a:pt x="49657" y="111831"/>
                        <a:pt x="75057" y="81351"/>
                        <a:pt x="84582" y="62936"/>
                      </a:cubicBezTo>
                      <a:cubicBezTo>
                        <a:pt x="94107" y="44521"/>
                        <a:pt x="86487" y="1976"/>
                        <a:pt x="82677" y="71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49" name="Dowolny kształt 48"/>
                <p:cNvSpPr/>
                <p:nvPr/>
              </p:nvSpPr>
              <p:spPr>
                <a:xfrm>
                  <a:off x="5529683" y="2063340"/>
                  <a:ext cx="144655" cy="29898"/>
                </a:xfrm>
                <a:custGeom>
                  <a:avLst/>
                  <a:gdLst>
                    <a:gd name="connsiteX0" fmla="*/ 242 w 138187"/>
                    <a:gd name="connsiteY0" fmla="*/ 5739 h 29888"/>
                    <a:gd name="connsiteX1" fmla="*/ 91682 w 138187"/>
                    <a:gd name="connsiteY1" fmla="*/ 24 h 29888"/>
                    <a:gd name="connsiteX2" fmla="*/ 125972 w 138187"/>
                    <a:gd name="connsiteY2" fmla="*/ 7644 h 29888"/>
                    <a:gd name="connsiteX3" fmla="*/ 137402 w 138187"/>
                    <a:gd name="connsiteY3" fmla="*/ 28599 h 29888"/>
                    <a:gd name="connsiteX4" fmla="*/ 106922 w 138187"/>
                    <a:gd name="connsiteY4" fmla="*/ 26694 h 29888"/>
                    <a:gd name="connsiteX5" fmla="*/ 65012 w 138187"/>
                    <a:gd name="connsiteY5" fmla="*/ 19074 h 29888"/>
                    <a:gd name="connsiteX6" fmla="*/ 242 w 138187"/>
                    <a:gd name="connsiteY6" fmla="*/ 5739 h 29888"/>
                    <a:gd name="connsiteX0" fmla="*/ 6710 w 144655"/>
                    <a:gd name="connsiteY0" fmla="*/ 5749 h 29898"/>
                    <a:gd name="connsiteX1" fmla="*/ 98150 w 144655"/>
                    <a:gd name="connsiteY1" fmla="*/ 34 h 29898"/>
                    <a:gd name="connsiteX2" fmla="*/ 132440 w 144655"/>
                    <a:gd name="connsiteY2" fmla="*/ 7654 h 29898"/>
                    <a:gd name="connsiteX3" fmla="*/ 143870 w 144655"/>
                    <a:gd name="connsiteY3" fmla="*/ 28609 h 29898"/>
                    <a:gd name="connsiteX4" fmla="*/ 113390 w 144655"/>
                    <a:gd name="connsiteY4" fmla="*/ 26704 h 29898"/>
                    <a:gd name="connsiteX5" fmla="*/ 71480 w 144655"/>
                    <a:gd name="connsiteY5" fmla="*/ 19084 h 29898"/>
                    <a:gd name="connsiteX6" fmla="*/ 14110 w 144655"/>
                    <a:gd name="connsiteY6" fmla="*/ 24811 h 29898"/>
                    <a:gd name="connsiteX7" fmla="*/ 6710 w 144655"/>
                    <a:gd name="connsiteY7" fmla="*/ 5749 h 29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655" h="29898">
                      <a:moveTo>
                        <a:pt x="6710" y="5749"/>
                      </a:moveTo>
                      <a:cubicBezTo>
                        <a:pt x="20717" y="1619"/>
                        <a:pt x="77195" y="-284"/>
                        <a:pt x="98150" y="34"/>
                      </a:cubicBezTo>
                      <a:cubicBezTo>
                        <a:pt x="119105" y="351"/>
                        <a:pt x="124820" y="2892"/>
                        <a:pt x="132440" y="7654"/>
                      </a:cubicBezTo>
                      <a:cubicBezTo>
                        <a:pt x="140060" y="12416"/>
                        <a:pt x="147045" y="25434"/>
                        <a:pt x="143870" y="28609"/>
                      </a:cubicBezTo>
                      <a:cubicBezTo>
                        <a:pt x="140695" y="31784"/>
                        <a:pt x="125455" y="28291"/>
                        <a:pt x="113390" y="26704"/>
                      </a:cubicBezTo>
                      <a:cubicBezTo>
                        <a:pt x="101325" y="25117"/>
                        <a:pt x="88027" y="19400"/>
                        <a:pt x="71480" y="19084"/>
                      </a:cubicBezTo>
                      <a:cubicBezTo>
                        <a:pt x="54933" y="18769"/>
                        <a:pt x="24905" y="27034"/>
                        <a:pt x="14110" y="24811"/>
                      </a:cubicBezTo>
                      <a:cubicBezTo>
                        <a:pt x="3315" y="22589"/>
                        <a:pt x="-7297" y="9879"/>
                        <a:pt x="6710" y="5749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l-PL" sz="12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  <a:endParaRPr lang="pl-PL" sz="1200">
                    <a:solidFill>
                      <a:srgbClr val="000000"/>
                    </a:solidFill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</p:grpSp>
        </p:grpSp>
      </p:grpSp>
      <p:sp>
        <p:nvSpPr>
          <p:cNvPr id="101" name="Łuk 100"/>
          <p:cNvSpPr/>
          <p:nvPr/>
        </p:nvSpPr>
        <p:spPr>
          <a:xfrm rot="9107778">
            <a:off x="5342772" y="3583880"/>
            <a:ext cx="2465189" cy="2294075"/>
          </a:xfrm>
          <a:prstGeom prst="arc">
            <a:avLst>
              <a:gd name="adj1" fmla="val 14560934"/>
              <a:gd name="adj2" fmla="val 0"/>
            </a:avLst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868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499992" y="980729"/>
            <a:ext cx="4464496" cy="1152127"/>
          </a:xfrm>
        </p:spPr>
        <p:txBody>
          <a:bodyPr>
            <a:normAutofit fontScale="55000" lnSpcReduction="20000"/>
          </a:bodyPr>
          <a:lstStyle/>
          <a:p>
            <a:r>
              <a:rPr lang="pl-PL" b="1" dirty="0" smtClean="0"/>
              <a:t>Zagrożenia: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Upadek z drabiny – poślizgnięcie się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Upadek transportowanych elementów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Drobne elementy niesione z wiatrem</a:t>
            </a:r>
          </a:p>
          <a:p>
            <a:pPr marL="566928" indent="-457200">
              <a:buFont typeface="Arial" pitchFamily="34" charset="0"/>
              <a:buChar char="•"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Praca na dachach – identyfikacja zagrożeń</a:t>
            </a:r>
            <a:br>
              <a:rPr lang="pl-PL" sz="2800" dirty="0" smtClean="0"/>
            </a:br>
            <a:r>
              <a:rPr lang="pl-PL" sz="2800" dirty="0" smtClean="0"/>
              <a:t>ograniczenie ryzyka</a:t>
            </a:r>
            <a:endParaRPr lang="pl-PL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10505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ymbol zastępczy zawartości 1"/>
          <p:cNvSpPr txBox="1">
            <a:spLocks/>
          </p:cNvSpPr>
          <p:nvPr/>
        </p:nvSpPr>
        <p:spPr>
          <a:xfrm>
            <a:off x="4632341" y="2060848"/>
            <a:ext cx="4464496" cy="4608512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109728" indent="0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pl-PL" b="1" dirty="0" smtClean="0"/>
              <a:t>Środki profilaktyczne możliwe do zastosowania:</a:t>
            </a:r>
          </a:p>
          <a:p>
            <a:r>
              <a:rPr lang="pl-PL" dirty="0" smtClean="0"/>
              <a:t>Organizacyjne: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Opracowanie instrukcji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Dobór pracowników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Badania lekarskie pracowników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Zapewnienie nadzoru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/>
              <a:t>O</a:t>
            </a:r>
            <a:r>
              <a:rPr lang="pl-PL" dirty="0" smtClean="0"/>
              <a:t>cena stanu technicznego drabiny</a:t>
            </a:r>
          </a:p>
          <a:p>
            <a:r>
              <a:rPr lang="pl-PL" dirty="0" smtClean="0"/>
              <a:t>Techniczne: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Transport wysięgnikiem koszowym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Wygrodzenie i oznakowanie strefy niebezpiecznej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Zamontowanie prowadnicy pionowej</a:t>
            </a:r>
          </a:p>
          <a:p>
            <a:r>
              <a:rPr lang="pl-PL" dirty="0" smtClean="0"/>
              <a:t>Indywidualne: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Kask zapięciem pod brodę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Okulary ochronne typu gogle 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Obuwie ochronne z protektorem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Szelki bezpieczeń</a:t>
            </a:r>
            <a:r>
              <a:rPr lang="pl-PL" dirty="0"/>
              <a:t>s</a:t>
            </a:r>
            <a:r>
              <a:rPr lang="pl-PL" dirty="0" smtClean="0"/>
              <a:t>twa</a:t>
            </a:r>
            <a:endParaRPr lang="pl-PL" dirty="0"/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Linka bezpieczeństwa (krótka) z amortyzatorem do współpracy z prowadnicą pionową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Linka (krótka) </a:t>
            </a:r>
            <a:r>
              <a:rPr lang="pl-PL" dirty="0"/>
              <a:t>podwójna </a:t>
            </a:r>
            <a:r>
              <a:rPr lang="pl-PL" dirty="0" smtClean="0"/>
              <a:t>(</a:t>
            </a:r>
            <a:r>
              <a:rPr lang="pl-PL" dirty="0" err="1" smtClean="0"/>
              <a:t>Loż</a:t>
            </a:r>
            <a:r>
              <a:rPr lang="pl-PL" dirty="0" smtClean="0"/>
              <a:t> V-kształtna z </a:t>
            </a:r>
            <a:r>
              <a:rPr lang="pl-PL" dirty="0"/>
              <a:t>absorberem </a:t>
            </a:r>
            <a:r>
              <a:rPr lang="pl-PL" dirty="0" smtClean="0"/>
              <a:t>energii)</a:t>
            </a:r>
            <a:endParaRPr lang="pl-PL" dirty="0"/>
          </a:p>
          <a:p>
            <a:pPr marL="566928" indent="-457200">
              <a:buFont typeface="Arial" pitchFamily="34" charset="0"/>
              <a:buChar char="•"/>
            </a:pPr>
            <a:endParaRPr lang="pl-PL" dirty="0" smtClean="0"/>
          </a:p>
          <a:p>
            <a:pPr marL="566928" indent="-457200">
              <a:buFont typeface="Arial" pitchFamily="34" charset="0"/>
              <a:buChar char="•"/>
            </a:pP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469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solidFill>
                  <a:srgbClr val="464646"/>
                </a:solidFill>
              </a:rPr>
              <a:t>Praca na dachach – identyfikacja zagrożeń</a:t>
            </a:r>
            <a:br>
              <a:rPr lang="pl-PL" sz="2800" dirty="0">
                <a:solidFill>
                  <a:srgbClr val="464646"/>
                </a:solidFill>
              </a:rPr>
            </a:br>
            <a:r>
              <a:rPr lang="pl-PL" sz="2800" dirty="0">
                <a:solidFill>
                  <a:srgbClr val="464646"/>
                </a:solidFill>
              </a:rPr>
              <a:t>ograniczenie ryzyka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497338" cy="337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8"/>
          <p:cNvSpPr txBox="1"/>
          <p:nvPr/>
        </p:nvSpPr>
        <p:spPr>
          <a:xfrm>
            <a:off x="5892874" y="2867383"/>
            <a:ext cx="2495550" cy="1457325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Dach budynku o wysokości 12 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Świetlik</a:t>
            </a:r>
            <a:r>
              <a:rPr kumimoji="0" lang="pl-PL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dachowy</a:t>
            </a:r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Punkt kotwiczący</a:t>
            </a:r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Murek okalający dach ok. 0,5 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 </a:t>
            </a:r>
          </a:p>
        </p:txBody>
      </p:sp>
      <p:cxnSp>
        <p:nvCxnSpPr>
          <p:cNvPr id="6" name="Łącznik prosty ze strzałką 5"/>
          <p:cNvCxnSpPr/>
          <p:nvPr/>
        </p:nvCxnSpPr>
        <p:spPr>
          <a:xfrm>
            <a:off x="7140649" y="3429000"/>
            <a:ext cx="1679823" cy="194421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flipH="1">
            <a:off x="5892874" y="3753036"/>
            <a:ext cx="407318" cy="147616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H="1">
            <a:off x="5220072" y="4149080"/>
            <a:ext cx="792088" cy="122413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Symbol zastępczy zawartości 1"/>
          <p:cNvSpPr>
            <a:spLocks noGrp="1"/>
          </p:cNvSpPr>
          <p:nvPr>
            <p:ph idx="1"/>
          </p:nvPr>
        </p:nvSpPr>
        <p:spPr>
          <a:xfrm>
            <a:off x="4685857" y="1124744"/>
            <a:ext cx="4464496" cy="1152127"/>
          </a:xfrm>
        </p:spPr>
        <p:txBody>
          <a:bodyPr>
            <a:normAutofit fontScale="47500" lnSpcReduction="20000"/>
          </a:bodyPr>
          <a:lstStyle/>
          <a:p>
            <a:r>
              <a:rPr lang="pl-PL" b="1" dirty="0" smtClean="0"/>
              <a:t>Zagrożenia: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Upadek z dachu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Upadek na dachu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Upadek elementów z dachu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Upadek z wysokości przez świetlik dachowy</a:t>
            </a:r>
          </a:p>
          <a:p>
            <a:pPr marL="566928" indent="-457200">
              <a:buFont typeface="Arial" pitchFamily="34" charset="0"/>
              <a:buChar char="•"/>
            </a:pPr>
            <a:endParaRPr lang="pl-PL" dirty="0"/>
          </a:p>
        </p:txBody>
      </p:sp>
      <p:sp>
        <p:nvSpPr>
          <p:cNvPr id="20" name="Symbol zastępczy zawartości 1"/>
          <p:cNvSpPr txBox="1">
            <a:spLocks/>
          </p:cNvSpPr>
          <p:nvPr/>
        </p:nvSpPr>
        <p:spPr>
          <a:xfrm>
            <a:off x="58404" y="1052736"/>
            <a:ext cx="4464496" cy="5652628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47500" lnSpcReduction="20000"/>
          </a:bodyPr>
          <a:lstStyle>
            <a:lvl1pPr marL="109728" indent="0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pl-PL" b="1" dirty="0" smtClean="0"/>
              <a:t>Środki profilaktyczne możliwe do zastosowania:</a:t>
            </a:r>
          </a:p>
          <a:p>
            <a:r>
              <a:rPr lang="pl-PL" dirty="0" smtClean="0"/>
              <a:t>Organizacyjne: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Opracowanie instrukcji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Dobór pracowników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Badania lekarskie pracowników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Zapewnienie nadzoru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Ocena stanu technicznego dachu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Ocena punktów kotwiczenia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Asekuracja </a:t>
            </a:r>
            <a:r>
              <a:rPr lang="pl-PL" dirty="0" smtClean="0"/>
              <a:t>pracownika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Bezpośredni nadzór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Zapewnienie łączności</a:t>
            </a:r>
            <a:endParaRPr lang="pl-PL" dirty="0" smtClean="0"/>
          </a:p>
          <a:p>
            <a:r>
              <a:rPr lang="pl-PL" dirty="0" smtClean="0"/>
              <a:t>Techniczne: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Zabezpieczenie materiałów i narzędzi przed upadkiem z dachu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Założenie balustrad ochronnych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/>
              <a:t>Wygrodzenie i oznakowanie strefy niebezpiecznej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Użycie mas kotwiczących</a:t>
            </a:r>
          </a:p>
          <a:p>
            <a:r>
              <a:rPr lang="pl-PL" dirty="0" smtClean="0"/>
              <a:t>Indywidualne: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Kask zapięciem pod brodę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Okulary ochronne typu gogle 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Obuwie ochronne z protektorem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Szelki bezpieczeń</a:t>
            </a:r>
            <a:r>
              <a:rPr lang="pl-PL" dirty="0"/>
              <a:t>s</a:t>
            </a:r>
            <a:r>
              <a:rPr lang="pl-PL" dirty="0" smtClean="0"/>
              <a:t>twa</a:t>
            </a:r>
            <a:endParaRPr lang="pl-PL" dirty="0"/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Linka bezpieczeństwa z amortyzatorem do współpracy z punktem kotwiczenia</a:t>
            </a:r>
          </a:p>
          <a:p>
            <a:pPr marL="566928" indent="-457200">
              <a:buFont typeface="Arial" pitchFamily="34" charset="0"/>
              <a:buChar char="•"/>
            </a:pPr>
            <a:r>
              <a:rPr lang="pl-PL" dirty="0" smtClean="0"/>
              <a:t>Urządzenie samohamujące do współpracy z masą kotwiczącą.</a:t>
            </a:r>
          </a:p>
          <a:p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5616116" y="5733256"/>
            <a:ext cx="2268252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UWAGA !!!!</a:t>
            </a:r>
          </a:p>
          <a:p>
            <a:r>
              <a:rPr lang="pl-PL" sz="1600" dirty="0" smtClean="0"/>
              <a:t>Zagrożenie upadku z wysokości przy przepinaniu się</a:t>
            </a:r>
            <a:endParaRPr lang="pl-PL" sz="1600" dirty="0"/>
          </a:p>
        </p:txBody>
      </p:sp>
      <p:cxnSp>
        <p:nvCxnSpPr>
          <p:cNvPr id="22" name="Łącznik prosty ze strzałką 21"/>
          <p:cNvCxnSpPr>
            <a:stCxn id="18" idx="0"/>
          </p:cNvCxnSpPr>
          <p:nvPr/>
        </p:nvCxnSpPr>
        <p:spPr>
          <a:xfrm flipH="1" flipV="1">
            <a:off x="5892874" y="5229200"/>
            <a:ext cx="85736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7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gięty narożnik 4"/>
          <p:cNvSpPr/>
          <p:nvPr/>
        </p:nvSpPr>
        <p:spPr>
          <a:xfrm>
            <a:off x="4499992" y="1196752"/>
            <a:ext cx="4207305" cy="4968552"/>
          </a:xfrm>
          <a:prstGeom prst="foldedCorner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79512" y="1481328"/>
            <a:ext cx="4032448" cy="4525963"/>
          </a:xfrm>
        </p:spPr>
        <p:txBody>
          <a:bodyPr/>
          <a:lstStyle/>
          <a:p>
            <a:r>
              <a:rPr lang="pl-PL" dirty="0" smtClean="0"/>
              <a:t>Opracował:</a:t>
            </a:r>
          </a:p>
          <a:p>
            <a:r>
              <a:rPr lang="pl-PL" dirty="0"/>
              <a:t>m</a:t>
            </a:r>
            <a:r>
              <a:rPr lang="pl-PL" dirty="0" smtClean="0"/>
              <a:t>gr Piotr Janczewski</a:t>
            </a:r>
          </a:p>
          <a:p>
            <a:r>
              <a:rPr lang="pl-PL" dirty="0" smtClean="0">
                <a:hlinkClick r:id="rId2"/>
              </a:rPr>
              <a:t>janczewskip@wp.pl</a:t>
            </a:r>
            <a:endParaRPr lang="pl-PL" dirty="0" smtClean="0"/>
          </a:p>
          <a:p>
            <a:endParaRPr lang="pl-PL" dirty="0"/>
          </a:p>
          <a:p>
            <a:r>
              <a:rPr lang="pl-PL" dirty="0" smtClean="0"/>
              <a:t>Tel. 663 207 255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KONIEC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644008" y="3933056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 smtClean="0">
                <a:solidFill>
                  <a:srgbClr val="FF0000"/>
                </a:solidFill>
              </a:rPr>
              <a:t>MISJA:</a:t>
            </a:r>
          </a:p>
          <a:p>
            <a:r>
              <a:rPr lang="pl-PL" dirty="0"/>
              <a:t>Tworzenie prawnych, organizacyjnych i ekonomicznych warunków dla bezpieczeństwa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higieny pracy. </a:t>
            </a:r>
          </a:p>
          <a:p>
            <a:endParaRPr lang="pl-PL" dirty="0"/>
          </a:p>
        </p:txBody>
      </p:sp>
      <p:pic>
        <p:nvPicPr>
          <p:cNvPr id="1028" name="Picture 4" descr="an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08920"/>
            <a:ext cx="1800200" cy="16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7" descr="http://www.ospsbhp.com.pl/uploads/editor/image/logo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9946" y="1629492"/>
            <a:ext cx="187735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olny kształt 5"/>
          <p:cNvSpPr/>
          <p:nvPr/>
        </p:nvSpPr>
        <p:spPr>
          <a:xfrm>
            <a:off x="7992533" y="5475111"/>
            <a:ext cx="722489" cy="699911"/>
          </a:xfrm>
          <a:custGeom>
            <a:avLst/>
            <a:gdLst>
              <a:gd name="connsiteX0" fmla="*/ 722489 w 722489"/>
              <a:gd name="connsiteY0" fmla="*/ 0 h 699911"/>
              <a:gd name="connsiteX1" fmla="*/ 722489 w 722489"/>
              <a:gd name="connsiteY1" fmla="*/ 0 h 699911"/>
              <a:gd name="connsiteX2" fmla="*/ 158045 w 722489"/>
              <a:gd name="connsiteY2" fmla="*/ 124178 h 699911"/>
              <a:gd name="connsiteX3" fmla="*/ 0 w 722489"/>
              <a:gd name="connsiteY3" fmla="*/ 699911 h 699911"/>
              <a:gd name="connsiteX4" fmla="*/ 722489 w 722489"/>
              <a:gd name="connsiteY4" fmla="*/ 0 h 69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489" h="699911">
                <a:moveTo>
                  <a:pt x="722489" y="0"/>
                </a:moveTo>
                <a:lnTo>
                  <a:pt x="722489" y="0"/>
                </a:lnTo>
                <a:lnTo>
                  <a:pt x="158045" y="124178"/>
                </a:lnTo>
                <a:lnTo>
                  <a:pt x="0" y="699911"/>
                </a:lnTo>
                <a:lnTo>
                  <a:pt x="72248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4644008" y="141277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Pole do działania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172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§ 2. 1. </a:t>
            </a:r>
            <a:r>
              <a:rPr lang="pl-PL" b="1" dirty="0">
                <a:solidFill>
                  <a:srgbClr val="FF0000"/>
                </a:solidFill>
              </a:rPr>
              <a:t>Zakres</a:t>
            </a:r>
            <a:r>
              <a:rPr lang="pl-PL" dirty="0"/>
              <a:t> i częstotliwość badań profilaktycznych określają wskazówki metodyczne w sprawie przeprowadzania badań profilaktycznych pracowników, zwane dalej </a:t>
            </a:r>
            <a:r>
              <a:rPr lang="pl-PL" b="1" u="sng" dirty="0">
                <a:solidFill>
                  <a:srgbClr val="FF0000"/>
                </a:solidFill>
              </a:rPr>
              <a:t>"wskazówkami metodycznymi"</a:t>
            </a:r>
            <a:r>
              <a:rPr lang="pl-PL" dirty="0"/>
              <a:t>, stanowiące </a:t>
            </a:r>
            <a:r>
              <a:rPr lang="pl-PL" b="1" u="sng" dirty="0"/>
              <a:t>załącznik nr 1 </a:t>
            </a:r>
            <a:r>
              <a:rPr lang="pl-PL" dirty="0"/>
              <a:t>do rozporządzenia.</a:t>
            </a:r>
          </a:p>
          <a:p>
            <a:r>
              <a:rPr lang="pl-PL" dirty="0" smtClean="0"/>
              <a:t>…………………..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pl-PL" sz="3200" dirty="0"/>
              <a:t>Brak przeciwskazań do pracy na </a:t>
            </a:r>
            <a:r>
              <a:rPr lang="pl-PL" sz="3200" dirty="0" smtClean="0"/>
              <a:t>………?</a:t>
            </a:r>
            <a:endParaRPr lang="pl-PL" sz="3200" dirty="0"/>
          </a:p>
        </p:txBody>
      </p:sp>
      <p:sp>
        <p:nvSpPr>
          <p:cNvPr id="4" name="Prostokąt 3"/>
          <p:cNvSpPr/>
          <p:nvPr/>
        </p:nvSpPr>
        <p:spPr>
          <a:xfrm>
            <a:off x="107504" y="6246294"/>
            <a:ext cx="8568952" cy="577081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pl-PL" sz="1050" dirty="0" smtClean="0"/>
              <a:t>ROZPORZĄDZENIE MINISTRA </a:t>
            </a:r>
            <a:r>
              <a:rPr lang="pl-PL" sz="1050" dirty="0"/>
              <a:t>ZDROWIA I OPIEKI </a:t>
            </a:r>
            <a:r>
              <a:rPr lang="pl-PL" sz="1050" dirty="0" smtClean="0"/>
              <a:t>SPOŁECZNEJ z </a:t>
            </a:r>
            <a:r>
              <a:rPr lang="pl-PL" sz="1050" dirty="0"/>
              <a:t>dnia 30 maja 1996 r.</a:t>
            </a:r>
          </a:p>
          <a:p>
            <a:r>
              <a:rPr lang="pl-PL" sz="1050" dirty="0"/>
              <a:t>w sprawie przeprowadzania badań lekarskich pracowników, zakresu profilaktycznej opieki zdrowotnej nad pracownikami oraz orzeczeń lekarskich wydawanych do celów przewidzianych w Kodeksie pracy.</a:t>
            </a:r>
          </a:p>
        </p:txBody>
      </p:sp>
    </p:spTree>
    <p:extLst>
      <p:ext uri="{BB962C8B-B14F-4D97-AF65-F5344CB8AC3E}">
        <p14:creationId xmlns:p14="http://schemas.microsoft.com/office/powerpoint/2010/main" val="162288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07512"/>
          </a:xfrm>
        </p:spPr>
        <p:txBody>
          <a:bodyPr>
            <a:normAutofit lnSpcReduction="10000"/>
          </a:bodyPr>
          <a:lstStyle/>
          <a:p>
            <a:r>
              <a:rPr lang="pl-PL" sz="1200" dirty="0"/>
              <a:t>ZAŁĄCZNIK nr </a:t>
            </a:r>
            <a:r>
              <a:rPr lang="pl-PL" sz="1200" dirty="0" smtClean="0"/>
              <a:t>1</a:t>
            </a:r>
            <a:endParaRPr lang="pl-PL" sz="1200" dirty="0"/>
          </a:p>
          <a:p>
            <a:r>
              <a:rPr lang="pl-PL" sz="1200" dirty="0"/>
              <a:t>WSKAZÓWKI METODYCZNE W SPRAWIE PRZEPROWADZANIA BADAŃ PROFILAKTYCZNYCH PRACOWNIKÓW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464646"/>
                </a:solidFill>
              </a:rPr>
              <a:t>Brak przeciwskazań do pracy na ………?</a:t>
            </a:r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564877"/>
              </p:ext>
            </p:extLst>
          </p:nvPr>
        </p:nvGraphicFramePr>
        <p:xfrm>
          <a:off x="323528" y="1700809"/>
          <a:ext cx="8568953" cy="4262554"/>
        </p:xfrm>
        <a:graphic>
          <a:graphicData uri="http://schemas.openxmlformats.org/drawingml/2006/table">
            <a:tbl>
              <a:tblPr/>
              <a:tblGrid>
                <a:gridCol w="140549"/>
                <a:gridCol w="723547"/>
                <a:gridCol w="1224136"/>
                <a:gridCol w="828092"/>
                <a:gridCol w="1188132"/>
                <a:gridCol w="864096"/>
                <a:gridCol w="440316"/>
                <a:gridCol w="711812"/>
                <a:gridCol w="864096"/>
                <a:gridCol w="216024"/>
                <a:gridCol w="1368153"/>
              </a:tblGrid>
              <a:tr h="388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effectLst/>
                          <a:latin typeface="Courier New"/>
                          <a:ea typeface="Calibri"/>
                          <a:cs typeface="Times New Roman"/>
                        </a:rPr>
                        <a:t>V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Inne czynniki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Badania wstępne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Badania okresowe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Częstotliwość badań</a:t>
                      </a: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Ostatni badanie okresowe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Narząd</a:t>
                      </a: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UWAGI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583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solidFill>
                            <a:srgbClr val="000000"/>
                          </a:solidFill>
                          <a:effectLst/>
                          <a:latin typeface="Courier New"/>
                          <a:ea typeface="Calibri"/>
                          <a:cs typeface="Times New Roman"/>
                        </a:rPr>
                        <a:t>3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solidFill>
                            <a:srgbClr val="000000"/>
                          </a:solidFill>
                          <a:effectLst/>
                          <a:latin typeface="Courier New"/>
                          <a:ea typeface="Calibri"/>
                          <a:cs typeface="Times New Roman"/>
                        </a:rPr>
                        <a:t> 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Praca na  wysokości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Lekarskie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Pomocnicze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Lekarskie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Pomocnicze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Lekarskie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Pomocnicze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555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solidFill>
                            <a:srgbClr val="000000"/>
                          </a:solidFill>
                          <a:effectLst/>
                          <a:latin typeface="Courier New"/>
                          <a:ea typeface="Calibri"/>
                          <a:cs typeface="Times New Roman"/>
                        </a:rPr>
                        <a:t> 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solidFill>
                            <a:srgbClr val="000000"/>
                          </a:solidFill>
                          <a:effectLst/>
                          <a:latin typeface="Courier New"/>
                          <a:ea typeface="Calibri"/>
                          <a:cs typeface="Times New Roman"/>
                        </a:rPr>
                        <a:t> 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a) do 3 m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ogólne; w zależności od wskazań - neurologiczne, okulistyczne, </a:t>
                      </a:r>
                      <a:r>
                        <a:rPr lang="pl-PL" sz="11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otolaryngolo</a:t>
                      </a: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giczne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w zależności od wskazań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ogólne; w zależności od wskazań - neurologiczne, okulistyczne, </a:t>
                      </a:r>
                      <a:r>
                        <a:rPr lang="pl-PL" sz="11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otolaryngologi</a:t>
                      </a: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czne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w zależności od wskazań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co 3-5 lat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ogólne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w zależności od wskazań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solidFill>
                            <a:srgbClr val="000000"/>
                          </a:solidFill>
                          <a:effectLst/>
                          <a:latin typeface="Courier New"/>
                          <a:ea typeface="Calibri"/>
                          <a:cs typeface="Times New Roman"/>
                        </a:rPr>
                        <a:t> 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solidFill>
                            <a:srgbClr val="000000"/>
                          </a:solidFill>
                          <a:effectLst/>
                          <a:latin typeface="Courier New"/>
                          <a:ea typeface="Calibri"/>
                          <a:cs typeface="Times New Roman"/>
                        </a:rPr>
                        <a:t> 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b) powyżej 3 m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ogólne; neurologiczne; okulistyczne; otolaryngolo-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giczne z oceną błędników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w zależności od wskazań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ogólne; neurologiczne; okulistyczne; </a:t>
                      </a:r>
                      <a:r>
                        <a:rPr lang="pl-PL" sz="11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otolaryngologi</a:t>
                      </a: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czne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w zależności od wskazań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co 2-3 lata; powyżej 50 roku życia - co rok</a:t>
                      </a:r>
                    </a:p>
                  </a:txBody>
                  <a:tcPr marL="44450" marR="444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ogólne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w zależności od wskazań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Wady wzroku wymagające </a:t>
                      </a:r>
                      <a:r>
                        <a:rPr lang="pl-PL" sz="1100" u="sng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stałego noszenia szkieł korekcyjnych </a:t>
                      </a: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stanowią </a:t>
                      </a:r>
                      <a:r>
                        <a:rPr lang="pl-PL" sz="1100" u="sng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przeciwwskazanie do zatrudnienia</a:t>
                      </a: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(nie dotyczy soczewek kontaktowych)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Prostokąt 4"/>
          <p:cNvSpPr/>
          <p:nvPr/>
        </p:nvSpPr>
        <p:spPr>
          <a:xfrm>
            <a:off x="107504" y="6246294"/>
            <a:ext cx="8568952" cy="577081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pl-PL" sz="1050" dirty="0" smtClean="0"/>
              <a:t>ROZPORZĄDZENIE MINISTRA </a:t>
            </a:r>
            <a:r>
              <a:rPr lang="pl-PL" sz="1050" dirty="0"/>
              <a:t>ZDROWIA I OPIEKI </a:t>
            </a:r>
            <a:r>
              <a:rPr lang="pl-PL" sz="1050" dirty="0" smtClean="0"/>
              <a:t>SPOŁECZNEJ z </a:t>
            </a:r>
            <a:r>
              <a:rPr lang="pl-PL" sz="1050" dirty="0"/>
              <a:t>dnia 30 maja 1996 r.</a:t>
            </a:r>
          </a:p>
          <a:p>
            <a:r>
              <a:rPr lang="pl-PL" sz="1050" dirty="0"/>
              <a:t>w sprawie przeprowadzania badań lekarskich pracowników, zakresu profilaktycznej opieki zdrowotnej nad pracownikami oraz orzeczeń lekarskich wydawanych do celów przewidzianych w Kodeksie pracy.</a:t>
            </a:r>
          </a:p>
        </p:txBody>
      </p:sp>
    </p:spTree>
    <p:extLst>
      <p:ext uri="{BB962C8B-B14F-4D97-AF65-F5344CB8AC3E}">
        <p14:creationId xmlns:p14="http://schemas.microsoft.com/office/powerpoint/2010/main" val="310295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b="1" dirty="0"/>
              <a:t>§ 3.</a:t>
            </a:r>
            <a:r>
              <a:rPr lang="pl-PL" dirty="0"/>
              <a:t> </a:t>
            </a:r>
            <a:endParaRPr lang="pl-PL" dirty="0" smtClean="0"/>
          </a:p>
          <a:p>
            <a:r>
              <a:rPr lang="pl-PL" dirty="0" smtClean="0"/>
              <a:t>……………………</a:t>
            </a:r>
            <a:endParaRPr lang="pl-PL" dirty="0"/>
          </a:p>
          <a:p>
            <a:endParaRPr lang="pl-PL" dirty="0" smtClean="0"/>
          </a:p>
          <a:p>
            <a:r>
              <a:rPr lang="pl-PL" sz="2900" b="1" dirty="0" smtClean="0"/>
              <a:t>4</a:t>
            </a:r>
            <a:r>
              <a:rPr lang="pl-PL" sz="2900" b="1" dirty="0"/>
              <a:t>. Orzeczenia lekarskie są wydawane w formie zaświadczeń:</a:t>
            </a:r>
          </a:p>
          <a:p>
            <a:endParaRPr lang="pl-PL" dirty="0" smtClean="0">
              <a:solidFill>
                <a:srgbClr val="7030A0"/>
              </a:solidFill>
            </a:endParaRPr>
          </a:p>
          <a:p>
            <a:r>
              <a:rPr lang="pl-PL" sz="3400" b="1" dirty="0" smtClean="0">
                <a:solidFill>
                  <a:srgbClr val="00823B"/>
                </a:solidFill>
              </a:rPr>
              <a:t>1</a:t>
            </a:r>
            <a:r>
              <a:rPr lang="pl-PL" sz="3400" b="1" dirty="0">
                <a:solidFill>
                  <a:srgbClr val="00823B"/>
                </a:solidFill>
              </a:rPr>
              <a:t>)	według wzoru określonego w załączniku nr 2 do rozporządzenia, jeżeli orzeczenie dotyczy przypadków wymienionych w § 1 ust. 1 pkt 4 lit. a) i e),</a:t>
            </a:r>
          </a:p>
          <a:p>
            <a:endParaRPr lang="pl-PL" sz="3400" b="1" dirty="0" smtClean="0">
              <a:solidFill>
                <a:srgbClr val="C00000"/>
              </a:solidFill>
            </a:endParaRPr>
          </a:p>
          <a:p>
            <a:r>
              <a:rPr lang="pl-PL" sz="3400" b="1" dirty="0" smtClean="0">
                <a:solidFill>
                  <a:srgbClr val="C00000"/>
                </a:solidFill>
              </a:rPr>
              <a:t>2</a:t>
            </a:r>
            <a:r>
              <a:rPr lang="pl-PL" sz="3400" b="1" dirty="0">
                <a:solidFill>
                  <a:srgbClr val="C00000"/>
                </a:solidFill>
              </a:rPr>
              <a:t>)	według wzoru określonego w załączniku nr 3 do rozporządzenia, jeżeli orzeczenie dotyczy przypadków wymienionych w § 1 ust. 1 pkt 4 lit. b)-d), f) i g).</a:t>
            </a:r>
          </a:p>
          <a:p>
            <a:endParaRPr lang="pl-PL" dirty="0" smtClean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Brak przeciwskazań do pracy na …………?</a:t>
            </a:r>
          </a:p>
        </p:txBody>
      </p:sp>
      <p:sp>
        <p:nvSpPr>
          <p:cNvPr id="5" name="Prostokąt 4"/>
          <p:cNvSpPr/>
          <p:nvPr/>
        </p:nvSpPr>
        <p:spPr>
          <a:xfrm>
            <a:off x="107504" y="6246294"/>
            <a:ext cx="8568952" cy="577081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pl-PL" sz="1050" dirty="0" smtClean="0"/>
              <a:t>ROZPORZĄDZENIE MINISTRA </a:t>
            </a:r>
            <a:r>
              <a:rPr lang="pl-PL" sz="1050" dirty="0"/>
              <a:t>ZDROWIA I OPIEKI </a:t>
            </a:r>
            <a:r>
              <a:rPr lang="pl-PL" sz="1050" dirty="0" smtClean="0"/>
              <a:t>SPOŁECZNEJ z </a:t>
            </a:r>
            <a:r>
              <a:rPr lang="pl-PL" sz="1050" dirty="0"/>
              <a:t>dnia 30 maja 1996 r.</a:t>
            </a:r>
          </a:p>
          <a:p>
            <a:r>
              <a:rPr lang="pl-PL" sz="1050" dirty="0"/>
              <a:t>w sprawie przeprowadzania badań lekarskich pracowników, zakresu profilaktycznej opieki zdrowotnej nad pracownikami oraz orzeczeń lekarskich wydawanych do celów przewidzianych w Kodeksie pracy.</a:t>
            </a:r>
          </a:p>
        </p:txBody>
      </p:sp>
    </p:spTree>
    <p:extLst>
      <p:ext uri="{BB962C8B-B14F-4D97-AF65-F5344CB8AC3E}">
        <p14:creationId xmlns:p14="http://schemas.microsoft.com/office/powerpoint/2010/main" val="160601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6919">
            <a:off x="2806246" y="5743493"/>
            <a:ext cx="2588793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44616"/>
          </a:xfrm>
          <a:solidFill>
            <a:schemeClr val="bg1">
              <a:alpha val="66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pl-PL" dirty="0"/>
              <a:t>§ 1. 1. Rozporządzenie określa:</a:t>
            </a:r>
          </a:p>
          <a:p>
            <a:r>
              <a:rPr lang="pl-PL" dirty="0" smtClean="0"/>
              <a:t>……………………..</a:t>
            </a:r>
            <a:endParaRPr lang="pl-PL" dirty="0"/>
          </a:p>
          <a:p>
            <a:r>
              <a:rPr lang="pl-PL" dirty="0" smtClean="0"/>
              <a:t>4</a:t>
            </a:r>
            <a:r>
              <a:rPr lang="pl-PL" dirty="0"/>
              <a:t>)	tryb wydawania i przechowywania orzeczeń lekarskich:</a:t>
            </a:r>
          </a:p>
          <a:p>
            <a:r>
              <a:rPr lang="pl-PL" dirty="0">
                <a:solidFill>
                  <a:srgbClr val="007635"/>
                </a:solidFill>
              </a:rPr>
              <a:t>a)	o utracie przez pracownika zdolności do wykonywania dotychczasowej pracy (art. 43 pkt 2 Kodeksu pracy),</a:t>
            </a:r>
          </a:p>
          <a:p>
            <a:r>
              <a:rPr lang="pl-PL" b="1" dirty="0">
                <a:solidFill>
                  <a:srgbClr val="C00000"/>
                </a:solidFill>
              </a:rPr>
              <a:t>b)</a:t>
            </a:r>
            <a:r>
              <a:rPr lang="pl-PL" dirty="0">
                <a:solidFill>
                  <a:srgbClr val="C00000"/>
                </a:solidFill>
              </a:rPr>
              <a:t>	o konieczności przeniesienia pracownika do innej pracy ze względu na stwierdzenie szkodliwego wpływu wykonywanej pracy na zdrowie pracownika (art. 55 § 1 Kodeksu pracy),</a:t>
            </a:r>
          </a:p>
          <a:p>
            <a:r>
              <a:rPr lang="pl-PL" dirty="0">
                <a:solidFill>
                  <a:srgbClr val="C00000"/>
                </a:solidFill>
              </a:rPr>
              <a:t>c)</a:t>
            </a:r>
            <a:r>
              <a:rPr lang="pl-PL" dirty="0"/>
              <a:t>	stwierdzających, że ze względu na stan ciąży kobieta nie powinna wykonywać pracy dotychczasowej (art. 179 § 1 pkt 2 Kodeksu pracy),</a:t>
            </a:r>
          </a:p>
          <a:p>
            <a:r>
              <a:rPr lang="pl-PL" dirty="0">
                <a:solidFill>
                  <a:srgbClr val="C00000"/>
                </a:solidFill>
              </a:rPr>
              <a:t>d)</a:t>
            </a:r>
            <a:r>
              <a:rPr lang="pl-PL" dirty="0"/>
              <a:t>	stwierdzających, że dana praca zagraża zdrowiu młodocianego (art. 201 § 2 Kodeksu pracy),</a:t>
            </a:r>
          </a:p>
          <a:p>
            <a:r>
              <a:rPr lang="pl-PL" dirty="0">
                <a:solidFill>
                  <a:srgbClr val="007635"/>
                </a:solidFill>
              </a:rPr>
              <a:t>e)	o braku przeciwwskazań do wykonywania pracy na określonym stanowisku (art. 229 § 4 Kodeksu pracy),</a:t>
            </a:r>
          </a:p>
          <a:p>
            <a:r>
              <a:rPr lang="pl-PL" dirty="0">
                <a:solidFill>
                  <a:srgbClr val="C00000"/>
                </a:solidFill>
              </a:rPr>
              <a:t>f)</a:t>
            </a:r>
            <a:r>
              <a:rPr lang="pl-PL" dirty="0"/>
              <a:t>	stwierdzających u pracownika objawy wskazujące na powstawanie choroby zawodowej (art. 230 § 1 Kodeksu pracy),</a:t>
            </a:r>
          </a:p>
          <a:p>
            <a:r>
              <a:rPr lang="pl-PL" dirty="0">
                <a:solidFill>
                  <a:srgbClr val="C00000"/>
                </a:solidFill>
              </a:rPr>
              <a:t>g)</a:t>
            </a:r>
            <a:r>
              <a:rPr lang="pl-PL" dirty="0"/>
              <a:t>	stwierdzających niezdolność do wykonywania dotychczasowej pracy u pracownika, który uległ wypadkowi przy pracy lub u którego stwierdzono chorobę zawodową, lecz nie zaliczono go do żadnej z grup inwalidów (art. 231 Kodeksu pracy),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464646"/>
                </a:solidFill>
              </a:rPr>
              <a:t>Brak przeciwskazań do pracy na ………?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07504" y="6246294"/>
            <a:ext cx="8568952" cy="577081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pl-PL" sz="1050" dirty="0" smtClean="0"/>
              <a:t>ROZPORZĄDZENIE MINISTRA </a:t>
            </a:r>
            <a:r>
              <a:rPr lang="pl-PL" sz="1050" dirty="0"/>
              <a:t>ZDROWIA I OPIEKI </a:t>
            </a:r>
            <a:r>
              <a:rPr lang="pl-PL" sz="1050" dirty="0" smtClean="0"/>
              <a:t>SPOŁECZNEJ z </a:t>
            </a:r>
            <a:r>
              <a:rPr lang="pl-PL" sz="1050" dirty="0"/>
              <a:t>dnia 30 maja 1996 r.</a:t>
            </a:r>
          </a:p>
          <a:p>
            <a:r>
              <a:rPr lang="pl-PL" sz="1050" dirty="0"/>
              <a:t>w sprawie przeprowadzania badań lekarskich pracowników, zakresu profilaktycznej opieki zdrowotnej nad pracownikami oraz orzeczeń lekarskich wydawanych do celów przewidzianych w Kodeksie pracy.</a:t>
            </a:r>
          </a:p>
        </p:txBody>
      </p:sp>
    </p:spTree>
    <p:extLst>
      <p:ext uri="{BB962C8B-B14F-4D97-AF65-F5344CB8AC3E}">
        <p14:creationId xmlns:p14="http://schemas.microsoft.com/office/powerpoint/2010/main" val="371684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4291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solidFill>
                  <a:srgbClr val="464646"/>
                </a:solidFill>
              </a:rPr>
              <a:t>Brak przeciwskazań do pracy na ………?</a:t>
            </a:r>
            <a:endParaRPr lang="pl-P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5238237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292080" y="1268760"/>
            <a:ext cx="3779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/>
              <a:t>Ustawa Kodeks pracy</a:t>
            </a:r>
          </a:p>
          <a:p>
            <a:r>
              <a:rPr lang="pl-PL" sz="1600" dirty="0" smtClean="0"/>
              <a:t>Art</a:t>
            </a:r>
            <a:r>
              <a:rPr lang="pl-PL" sz="1600" dirty="0"/>
              <a:t>. 43. </a:t>
            </a:r>
            <a:r>
              <a:rPr lang="pl-PL" sz="1600" b="1" u="sng" dirty="0">
                <a:solidFill>
                  <a:srgbClr val="7030A0"/>
                </a:solidFill>
              </a:rPr>
              <a:t>Pracodawca może wypowiedzieć warunki pracy lub płacy pracownikowi</a:t>
            </a:r>
            <a:r>
              <a:rPr lang="pl-PL" sz="1600" dirty="0"/>
              <a:t>, o którym mowa w art. 39, jeżeli wypowiedzenie stało się konieczne ze względu na:</a:t>
            </a:r>
          </a:p>
          <a:p>
            <a:r>
              <a:rPr lang="pl-PL" sz="1600" dirty="0" smtClean="0"/>
              <a:t>…………………..</a:t>
            </a:r>
            <a:endParaRPr lang="pl-PL" sz="1600" dirty="0"/>
          </a:p>
          <a:p>
            <a:r>
              <a:rPr lang="pl-PL" sz="1600" dirty="0"/>
              <a:t>2)	</a:t>
            </a:r>
            <a:r>
              <a:rPr lang="pl-PL" sz="1600" b="1" u="sng" dirty="0">
                <a:solidFill>
                  <a:srgbClr val="7030A0"/>
                </a:solidFill>
              </a:rPr>
              <a:t>stwierdzoną orzeczeniem lekarskim utratę zdolności do wykonywania dotychczasowej pracy </a:t>
            </a:r>
            <a:r>
              <a:rPr lang="pl-PL" sz="1600" dirty="0" smtClean="0"/>
              <a:t>…………………….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413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2915</TotalTime>
  <Words>2677</Words>
  <Application>Microsoft Office PowerPoint</Application>
  <PresentationFormat>Pokaz na ekranie (4:3)</PresentationFormat>
  <Paragraphs>573</Paragraphs>
  <Slides>48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49" baseType="lpstr">
      <vt:lpstr>Hol</vt:lpstr>
      <vt:lpstr>Praca na wysokości</vt:lpstr>
      <vt:lpstr>Definicja pracy na wysokości</vt:lpstr>
      <vt:lpstr>Definicja pracy na wysokości</vt:lpstr>
      <vt:lpstr>Kto może wykonywać pracę na wysokości</vt:lpstr>
      <vt:lpstr>Brak przeciwskazań do pracy na ………?</vt:lpstr>
      <vt:lpstr>Brak przeciwskazań do pracy na ………?</vt:lpstr>
      <vt:lpstr>Brak przeciwskazań do pracy na …………?</vt:lpstr>
      <vt:lpstr>Brak przeciwskazań do pracy na ………?</vt:lpstr>
      <vt:lpstr>Brak przeciwskazań do pracy na ………?</vt:lpstr>
      <vt:lpstr>Okulary a praca na wysokości</vt:lpstr>
      <vt:lpstr>Pytania problemowe</vt:lpstr>
      <vt:lpstr>Niezbędne szkolenia</vt:lpstr>
      <vt:lpstr>Czy to jest ten „Instruktaż”?</vt:lpstr>
      <vt:lpstr>Czy jest to wystarczające potwierdzenie odbytego instruktażu?</vt:lpstr>
      <vt:lpstr>UWAGA !!!</vt:lpstr>
      <vt:lpstr>Niezbędne instrukcje</vt:lpstr>
      <vt:lpstr>Niezbędne instrukcje</vt:lpstr>
      <vt:lpstr>Stan psychofizyczny pracownika,  a praca na wysokości</vt:lpstr>
      <vt:lpstr>Stan psychofizyczny pracownika,  a praca na wysokości</vt:lpstr>
      <vt:lpstr>Organizacja pracy na wysokości</vt:lpstr>
      <vt:lpstr>Organizacja pracy na wysokości</vt:lpstr>
      <vt:lpstr>Organizacja pracy na wysokości</vt:lpstr>
      <vt:lpstr>Organizacja pracy na wysokości</vt:lpstr>
      <vt:lpstr>Organizacja pracy na wysokości</vt:lpstr>
      <vt:lpstr>Organizacja pracy na wysokości</vt:lpstr>
      <vt:lpstr>Organizacja pracy na wysokości</vt:lpstr>
      <vt:lpstr>Wchodzenie po konstrukcjach – drabiny stałe, klamry</vt:lpstr>
      <vt:lpstr>Organizacja pracy na wysokości</vt:lpstr>
      <vt:lpstr>Organizacja pracy na wysokości strefa niebezpieczna</vt:lpstr>
      <vt:lpstr>Organizacja pracy na wysokości strefa niebezpieczna</vt:lpstr>
      <vt:lpstr>Jeszcze o drabinach</vt:lpstr>
      <vt:lpstr>Jeszcze o drabinach  – wersja archiwalna</vt:lpstr>
      <vt:lpstr>Praca na drabinach </vt:lpstr>
      <vt:lpstr>Jeszcze o drabinach</vt:lpstr>
      <vt:lpstr>Jeszcze o drabinach</vt:lpstr>
      <vt:lpstr>Jeszcze o drabinach</vt:lpstr>
      <vt:lpstr>Zasady bezpiecznej pracy w szelkach</vt:lpstr>
      <vt:lpstr>Zasady bezpiecznej pracy w szelkach</vt:lpstr>
      <vt:lpstr>Zasady bezpiecznej pracy w szelkach</vt:lpstr>
      <vt:lpstr>Zasady bezpiecznej pracy w szelkach</vt:lpstr>
      <vt:lpstr>Kontrola szelek linek</vt:lpstr>
      <vt:lpstr>Zasady umiejscowienia punktu konstrukcji stałej</vt:lpstr>
      <vt:lpstr>Prezentacja programu PowerPoint</vt:lpstr>
      <vt:lpstr>Zasady umiejscowienia punktu konstrukcji stałej</vt:lpstr>
      <vt:lpstr>Zasady umiejscowienia punktu konstrukcji stałej</vt:lpstr>
      <vt:lpstr>Praca na dachach – identyfikacja zagrożeń ograniczenie ryzyka</vt:lpstr>
      <vt:lpstr>Praca na dachach – identyfikacja zagrożeń ograniczenie ryzyka</vt:lpstr>
      <vt:lpstr>KONIEC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Praca na wysokości</dc:title>
  <dc:creator>Janczewski Piotr</dc:creator>
  <cp:lastModifiedBy>Janczewski Piotr</cp:lastModifiedBy>
  <cp:revision>132</cp:revision>
  <dcterms:created xsi:type="dcterms:W3CDTF">2012-11-07T07:29:30Z</dcterms:created>
  <dcterms:modified xsi:type="dcterms:W3CDTF">2012-11-27T11:12:13Z</dcterms:modified>
</cp:coreProperties>
</file>